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sldIdLst>
    <p:sldId id="256" r:id="rId2"/>
    <p:sldId id="257" r:id="rId3"/>
  </p:sldIdLst>
  <p:sldSz cx="15119350" cy="21383625"/>
  <p:notesSz cx="6858000" cy="9144000"/>
  <p:defaultTextStyle>
    <a:defPPr>
      <a:defRPr lang="en-US"/>
    </a:defPPr>
    <a:lvl1pPr marL="0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6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9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65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20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74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30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84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39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25" d="100"/>
          <a:sy n="25" d="100"/>
        </p:scale>
        <p:origin x="1698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499592"/>
            <a:ext cx="12851448" cy="7444669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20" y="11231354"/>
            <a:ext cx="11339513" cy="5162758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7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425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138481"/>
            <a:ext cx="3260110" cy="1812163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7" y="1138481"/>
            <a:ext cx="9591337" cy="1812163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851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477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88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3" y="5331064"/>
            <a:ext cx="13040439" cy="8894992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3" y="14310206"/>
            <a:ext cx="13040439" cy="4677666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598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4" y="5692400"/>
            <a:ext cx="6425724" cy="135677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2" y="5692400"/>
            <a:ext cx="6425724" cy="135677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462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7" y="1138485"/>
            <a:ext cx="13040439" cy="413317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7" y="5241961"/>
            <a:ext cx="63961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7" y="7810963"/>
            <a:ext cx="6396193" cy="1148875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5241961"/>
            <a:ext cx="6427694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7810963"/>
            <a:ext cx="6427694" cy="1148875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246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709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832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4" y="3078850"/>
            <a:ext cx="7654172" cy="15196235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9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288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4" y="3078850"/>
            <a:ext cx="7654172" cy="15196235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9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05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7" y="1138485"/>
            <a:ext cx="13040439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7" y="5692400"/>
            <a:ext cx="13040439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4" y="19819457"/>
            <a:ext cx="3401854" cy="1138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6" y="19819457"/>
            <a:ext cx="5102781" cy="1138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2" y="19819457"/>
            <a:ext cx="3401854" cy="1138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79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kumimoji="1"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kumimoji="1"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8" name="グループ化 427">
            <a:extLst>
              <a:ext uri="{FF2B5EF4-FFF2-40B4-BE49-F238E27FC236}">
                <a16:creationId xmlns:a16="http://schemas.microsoft.com/office/drawing/2014/main" id="{1564E082-8118-453C-AC83-67EC1D29E560}"/>
              </a:ext>
            </a:extLst>
          </p:cNvPr>
          <p:cNvGrpSpPr/>
          <p:nvPr/>
        </p:nvGrpSpPr>
        <p:grpSpPr>
          <a:xfrm>
            <a:off x="3393301" y="4408714"/>
            <a:ext cx="8332748" cy="13318898"/>
            <a:chOff x="33919880" y="17286514"/>
            <a:chExt cx="8332748" cy="13318898"/>
          </a:xfrm>
        </p:grpSpPr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85786022-A2F3-40CD-AE18-2C09BE650A29}"/>
                </a:ext>
              </a:extLst>
            </p:cNvPr>
            <p:cNvSpPr/>
            <p:nvPr/>
          </p:nvSpPr>
          <p:spPr>
            <a:xfrm>
              <a:off x="40896540" y="17286514"/>
              <a:ext cx="1356088" cy="3264626"/>
            </a:xfrm>
            <a:custGeom>
              <a:avLst/>
              <a:gdLst>
                <a:gd name="connsiteX0" fmla="*/ 85192 w 1356088"/>
                <a:gd name="connsiteY0" fmla="*/ 0 h 3264626"/>
                <a:gd name="connsiteX1" fmla="*/ 1356088 w 1356088"/>
                <a:gd name="connsiteY1" fmla="*/ 0 h 3264626"/>
                <a:gd name="connsiteX2" fmla="*/ 1356088 w 1356088"/>
                <a:gd name="connsiteY2" fmla="*/ 3264258 h 3264626"/>
                <a:gd name="connsiteX3" fmla="*/ 1348740 w 1356088"/>
                <a:gd name="connsiteY3" fmla="*/ 3264626 h 3264626"/>
                <a:gd name="connsiteX4" fmla="*/ 1287780 w 1356088"/>
                <a:gd name="connsiteY4" fmla="*/ 3180806 h 3264626"/>
                <a:gd name="connsiteX5" fmla="*/ 1249680 w 1356088"/>
                <a:gd name="connsiteY5" fmla="*/ 3066506 h 3264626"/>
                <a:gd name="connsiteX6" fmla="*/ 1165860 w 1356088"/>
                <a:gd name="connsiteY6" fmla="*/ 2997926 h 3264626"/>
                <a:gd name="connsiteX7" fmla="*/ 1127760 w 1356088"/>
                <a:gd name="connsiteY7" fmla="*/ 3058886 h 3264626"/>
                <a:gd name="connsiteX8" fmla="*/ 1021080 w 1356088"/>
                <a:gd name="connsiteY8" fmla="*/ 3074126 h 3264626"/>
                <a:gd name="connsiteX9" fmla="*/ 922020 w 1356088"/>
                <a:gd name="connsiteY9" fmla="*/ 3036026 h 3264626"/>
                <a:gd name="connsiteX10" fmla="*/ 800100 w 1356088"/>
                <a:gd name="connsiteY10" fmla="*/ 3096986 h 3264626"/>
                <a:gd name="connsiteX11" fmla="*/ 716280 w 1356088"/>
                <a:gd name="connsiteY11" fmla="*/ 2997926 h 3264626"/>
                <a:gd name="connsiteX12" fmla="*/ 579120 w 1356088"/>
                <a:gd name="connsiteY12" fmla="*/ 3020786 h 3264626"/>
                <a:gd name="connsiteX13" fmla="*/ 487680 w 1356088"/>
                <a:gd name="connsiteY13" fmla="*/ 2914106 h 3264626"/>
                <a:gd name="connsiteX14" fmla="*/ 441960 w 1356088"/>
                <a:gd name="connsiteY14" fmla="*/ 2921726 h 3264626"/>
                <a:gd name="connsiteX15" fmla="*/ 335280 w 1356088"/>
                <a:gd name="connsiteY15" fmla="*/ 2853146 h 3264626"/>
                <a:gd name="connsiteX16" fmla="*/ 259080 w 1356088"/>
                <a:gd name="connsiteY16" fmla="*/ 2738846 h 3264626"/>
                <a:gd name="connsiteX17" fmla="*/ 243840 w 1356088"/>
                <a:gd name="connsiteY17" fmla="*/ 2662646 h 3264626"/>
                <a:gd name="connsiteX18" fmla="*/ 243840 w 1356088"/>
                <a:gd name="connsiteY18" fmla="*/ 2609306 h 3264626"/>
                <a:gd name="connsiteX19" fmla="*/ 297180 w 1356088"/>
                <a:gd name="connsiteY19" fmla="*/ 2487386 h 3264626"/>
                <a:gd name="connsiteX20" fmla="*/ 289560 w 1356088"/>
                <a:gd name="connsiteY20" fmla="*/ 2441666 h 3264626"/>
                <a:gd name="connsiteX21" fmla="*/ 281940 w 1356088"/>
                <a:gd name="connsiteY21" fmla="*/ 2380706 h 3264626"/>
                <a:gd name="connsiteX22" fmla="*/ 320040 w 1356088"/>
                <a:gd name="connsiteY22" fmla="*/ 2334986 h 3264626"/>
                <a:gd name="connsiteX23" fmla="*/ 320040 w 1356088"/>
                <a:gd name="connsiteY23" fmla="*/ 2190206 h 3264626"/>
                <a:gd name="connsiteX24" fmla="*/ 388620 w 1356088"/>
                <a:gd name="connsiteY24" fmla="*/ 2182586 h 3264626"/>
                <a:gd name="connsiteX25" fmla="*/ 434340 w 1356088"/>
                <a:gd name="connsiteY25" fmla="*/ 2106386 h 3264626"/>
                <a:gd name="connsiteX26" fmla="*/ 434340 w 1356088"/>
                <a:gd name="connsiteY26" fmla="*/ 2037806 h 3264626"/>
                <a:gd name="connsiteX27" fmla="*/ 396240 w 1356088"/>
                <a:gd name="connsiteY27" fmla="*/ 1969226 h 3264626"/>
                <a:gd name="connsiteX28" fmla="*/ 426720 w 1356088"/>
                <a:gd name="connsiteY28" fmla="*/ 1908266 h 3264626"/>
                <a:gd name="connsiteX29" fmla="*/ 434340 w 1356088"/>
                <a:gd name="connsiteY29" fmla="*/ 1740626 h 3264626"/>
                <a:gd name="connsiteX30" fmla="*/ 403860 w 1356088"/>
                <a:gd name="connsiteY30" fmla="*/ 1672046 h 3264626"/>
                <a:gd name="connsiteX31" fmla="*/ 464820 w 1356088"/>
                <a:gd name="connsiteY31" fmla="*/ 1595846 h 3264626"/>
                <a:gd name="connsiteX32" fmla="*/ 464820 w 1356088"/>
                <a:gd name="connsiteY32" fmla="*/ 1565366 h 3264626"/>
                <a:gd name="connsiteX33" fmla="*/ 510540 w 1356088"/>
                <a:gd name="connsiteY33" fmla="*/ 1557746 h 3264626"/>
                <a:gd name="connsiteX34" fmla="*/ 632460 w 1356088"/>
                <a:gd name="connsiteY34" fmla="*/ 1580606 h 3264626"/>
                <a:gd name="connsiteX35" fmla="*/ 739140 w 1356088"/>
                <a:gd name="connsiteY35" fmla="*/ 1595846 h 3264626"/>
                <a:gd name="connsiteX36" fmla="*/ 815340 w 1356088"/>
                <a:gd name="connsiteY36" fmla="*/ 1527266 h 3264626"/>
                <a:gd name="connsiteX37" fmla="*/ 967740 w 1356088"/>
                <a:gd name="connsiteY37" fmla="*/ 1443446 h 3264626"/>
                <a:gd name="connsiteX38" fmla="*/ 1005840 w 1356088"/>
                <a:gd name="connsiteY38" fmla="*/ 1329146 h 3264626"/>
                <a:gd name="connsiteX39" fmla="*/ 1066800 w 1356088"/>
                <a:gd name="connsiteY39" fmla="*/ 1275806 h 3264626"/>
                <a:gd name="connsiteX40" fmla="*/ 1059180 w 1356088"/>
                <a:gd name="connsiteY40" fmla="*/ 1191986 h 3264626"/>
                <a:gd name="connsiteX41" fmla="*/ 1028700 w 1356088"/>
                <a:gd name="connsiteY41" fmla="*/ 1161506 h 3264626"/>
                <a:gd name="connsiteX42" fmla="*/ 914400 w 1356088"/>
                <a:gd name="connsiteY42" fmla="*/ 1031966 h 3264626"/>
                <a:gd name="connsiteX43" fmla="*/ 792480 w 1356088"/>
                <a:gd name="connsiteY43" fmla="*/ 963386 h 3264626"/>
                <a:gd name="connsiteX44" fmla="*/ 701040 w 1356088"/>
                <a:gd name="connsiteY44" fmla="*/ 986246 h 3264626"/>
                <a:gd name="connsiteX45" fmla="*/ 556260 w 1356088"/>
                <a:gd name="connsiteY45" fmla="*/ 902426 h 3264626"/>
                <a:gd name="connsiteX46" fmla="*/ 548640 w 1356088"/>
                <a:gd name="connsiteY46" fmla="*/ 810986 h 3264626"/>
                <a:gd name="connsiteX47" fmla="*/ 487680 w 1356088"/>
                <a:gd name="connsiteY47" fmla="*/ 833846 h 3264626"/>
                <a:gd name="connsiteX48" fmla="*/ 487680 w 1356088"/>
                <a:gd name="connsiteY48" fmla="*/ 757646 h 3264626"/>
                <a:gd name="connsiteX49" fmla="*/ 518160 w 1356088"/>
                <a:gd name="connsiteY49" fmla="*/ 719546 h 3264626"/>
                <a:gd name="connsiteX50" fmla="*/ 541020 w 1356088"/>
                <a:gd name="connsiteY50" fmla="*/ 551906 h 3264626"/>
                <a:gd name="connsiteX51" fmla="*/ 502920 w 1356088"/>
                <a:gd name="connsiteY51" fmla="*/ 483326 h 3264626"/>
                <a:gd name="connsiteX52" fmla="*/ 556260 w 1356088"/>
                <a:gd name="connsiteY52" fmla="*/ 422366 h 3264626"/>
                <a:gd name="connsiteX53" fmla="*/ 464820 w 1356088"/>
                <a:gd name="connsiteY53" fmla="*/ 376646 h 3264626"/>
                <a:gd name="connsiteX54" fmla="*/ 396240 w 1356088"/>
                <a:gd name="connsiteY54" fmla="*/ 376646 h 3264626"/>
                <a:gd name="connsiteX55" fmla="*/ 289560 w 1356088"/>
                <a:gd name="connsiteY55" fmla="*/ 353786 h 3264626"/>
                <a:gd name="connsiteX56" fmla="*/ 259080 w 1356088"/>
                <a:gd name="connsiteY56" fmla="*/ 292826 h 3264626"/>
                <a:gd name="connsiteX57" fmla="*/ 182880 w 1356088"/>
                <a:gd name="connsiteY57" fmla="*/ 323306 h 3264626"/>
                <a:gd name="connsiteX58" fmla="*/ 7620 w 1356088"/>
                <a:gd name="connsiteY58" fmla="*/ 231866 h 3264626"/>
                <a:gd name="connsiteX59" fmla="*/ 0 w 1356088"/>
                <a:gd name="connsiteY59" fmla="*/ 163286 h 326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356088" h="3264626">
                  <a:moveTo>
                    <a:pt x="85192" y="0"/>
                  </a:moveTo>
                  <a:lnTo>
                    <a:pt x="1356088" y="0"/>
                  </a:lnTo>
                  <a:lnTo>
                    <a:pt x="1356088" y="3264258"/>
                  </a:lnTo>
                  <a:lnTo>
                    <a:pt x="1348740" y="3264626"/>
                  </a:lnTo>
                  <a:lnTo>
                    <a:pt x="1287780" y="3180806"/>
                  </a:lnTo>
                  <a:lnTo>
                    <a:pt x="1249680" y="3066506"/>
                  </a:lnTo>
                  <a:lnTo>
                    <a:pt x="1165860" y="2997926"/>
                  </a:lnTo>
                  <a:lnTo>
                    <a:pt x="1127760" y="3058886"/>
                  </a:lnTo>
                  <a:lnTo>
                    <a:pt x="1021080" y="3074126"/>
                  </a:lnTo>
                  <a:lnTo>
                    <a:pt x="922020" y="3036026"/>
                  </a:lnTo>
                  <a:lnTo>
                    <a:pt x="800100" y="3096986"/>
                  </a:lnTo>
                  <a:lnTo>
                    <a:pt x="716280" y="2997926"/>
                  </a:lnTo>
                  <a:lnTo>
                    <a:pt x="579120" y="3020786"/>
                  </a:lnTo>
                  <a:lnTo>
                    <a:pt x="487680" y="2914106"/>
                  </a:lnTo>
                  <a:lnTo>
                    <a:pt x="441960" y="2921726"/>
                  </a:lnTo>
                  <a:lnTo>
                    <a:pt x="335280" y="2853146"/>
                  </a:lnTo>
                  <a:lnTo>
                    <a:pt x="259080" y="2738846"/>
                  </a:lnTo>
                  <a:lnTo>
                    <a:pt x="243840" y="2662646"/>
                  </a:lnTo>
                  <a:lnTo>
                    <a:pt x="243840" y="2609306"/>
                  </a:lnTo>
                  <a:lnTo>
                    <a:pt x="297180" y="2487386"/>
                  </a:lnTo>
                  <a:lnTo>
                    <a:pt x="289560" y="2441666"/>
                  </a:lnTo>
                  <a:lnTo>
                    <a:pt x="281940" y="2380706"/>
                  </a:lnTo>
                  <a:lnTo>
                    <a:pt x="320040" y="2334986"/>
                  </a:lnTo>
                  <a:lnTo>
                    <a:pt x="320040" y="2190206"/>
                  </a:lnTo>
                  <a:lnTo>
                    <a:pt x="388620" y="2182586"/>
                  </a:lnTo>
                  <a:lnTo>
                    <a:pt x="434340" y="2106386"/>
                  </a:lnTo>
                  <a:lnTo>
                    <a:pt x="434340" y="2037806"/>
                  </a:lnTo>
                  <a:lnTo>
                    <a:pt x="396240" y="1969226"/>
                  </a:lnTo>
                  <a:lnTo>
                    <a:pt x="426720" y="1908266"/>
                  </a:lnTo>
                  <a:lnTo>
                    <a:pt x="434340" y="1740626"/>
                  </a:lnTo>
                  <a:lnTo>
                    <a:pt x="403860" y="1672046"/>
                  </a:lnTo>
                  <a:lnTo>
                    <a:pt x="464820" y="1595846"/>
                  </a:lnTo>
                  <a:lnTo>
                    <a:pt x="464820" y="1565366"/>
                  </a:lnTo>
                  <a:lnTo>
                    <a:pt x="510540" y="1557746"/>
                  </a:lnTo>
                  <a:lnTo>
                    <a:pt x="632460" y="1580606"/>
                  </a:lnTo>
                  <a:lnTo>
                    <a:pt x="739140" y="1595846"/>
                  </a:lnTo>
                  <a:lnTo>
                    <a:pt x="815340" y="1527266"/>
                  </a:lnTo>
                  <a:lnTo>
                    <a:pt x="967740" y="1443446"/>
                  </a:lnTo>
                  <a:lnTo>
                    <a:pt x="1005840" y="1329146"/>
                  </a:lnTo>
                  <a:lnTo>
                    <a:pt x="1066800" y="1275806"/>
                  </a:lnTo>
                  <a:lnTo>
                    <a:pt x="1059180" y="1191986"/>
                  </a:lnTo>
                  <a:lnTo>
                    <a:pt x="1028700" y="1161506"/>
                  </a:lnTo>
                  <a:lnTo>
                    <a:pt x="914400" y="1031966"/>
                  </a:lnTo>
                  <a:lnTo>
                    <a:pt x="792480" y="963386"/>
                  </a:lnTo>
                  <a:lnTo>
                    <a:pt x="701040" y="986246"/>
                  </a:lnTo>
                  <a:lnTo>
                    <a:pt x="556260" y="902426"/>
                  </a:lnTo>
                  <a:lnTo>
                    <a:pt x="548640" y="810986"/>
                  </a:lnTo>
                  <a:lnTo>
                    <a:pt x="487680" y="833846"/>
                  </a:lnTo>
                  <a:lnTo>
                    <a:pt x="487680" y="757646"/>
                  </a:lnTo>
                  <a:lnTo>
                    <a:pt x="518160" y="719546"/>
                  </a:lnTo>
                  <a:lnTo>
                    <a:pt x="541020" y="551906"/>
                  </a:lnTo>
                  <a:lnTo>
                    <a:pt x="502920" y="483326"/>
                  </a:lnTo>
                  <a:lnTo>
                    <a:pt x="556260" y="422366"/>
                  </a:lnTo>
                  <a:lnTo>
                    <a:pt x="464820" y="376646"/>
                  </a:lnTo>
                  <a:lnTo>
                    <a:pt x="396240" y="376646"/>
                  </a:lnTo>
                  <a:lnTo>
                    <a:pt x="289560" y="353786"/>
                  </a:lnTo>
                  <a:lnTo>
                    <a:pt x="259080" y="292826"/>
                  </a:lnTo>
                  <a:lnTo>
                    <a:pt x="182880" y="323306"/>
                  </a:lnTo>
                  <a:lnTo>
                    <a:pt x="7620" y="231866"/>
                  </a:lnTo>
                  <a:lnTo>
                    <a:pt x="0" y="163286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C5346626-FDD8-4AEF-9AEB-E4E56DDF2BD4}"/>
                </a:ext>
              </a:extLst>
            </p:cNvPr>
            <p:cNvSpPr/>
            <p:nvPr/>
          </p:nvSpPr>
          <p:spPr>
            <a:xfrm>
              <a:off x="39738300" y="20284440"/>
              <a:ext cx="2512788" cy="3534410"/>
            </a:xfrm>
            <a:custGeom>
              <a:avLst/>
              <a:gdLst>
                <a:gd name="connsiteX0" fmla="*/ 1874520 w 2512788"/>
                <a:gd name="connsiteY0" fmla="*/ 0 h 3534410"/>
                <a:gd name="connsiteX1" fmla="*/ 1958340 w 2512788"/>
                <a:gd name="connsiteY1" fmla="*/ 99060 h 3534410"/>
                <a:gd name="connsiteX2" fmla="*/ 2080260 w 2512788"/>
                <a:gd name="connsiteY2" fmla="*/ 38100 h 3534410"/>
                <a:gd name="connsiteX3" fmla="*/ 2179320 w 2512788"/>
                <a:gd name="connsiteY3" fmla="*/ 76200 h 3534410"/>
                <a:gd name="connsiteX4" fmla="*/ 2286000 w 2512788"/>
                <a:gd name="connsiteY4" fmla="*/ 60960 h 3534410"/>
                <a:gd name="connsiteX5" fmla="*/ 2324100 w 2512788"/>
                <a:gd name="connsiteY5" fmla="*/ 0 h 3534410"/>
                <a:gd name="connsiteX6" fmla="*/ 2407920 w 2512788"/>
                <a:gd name="connsiteY6" fmla="*/ 68580 h 3534410"/>
                <a:gd name="connsiteX7" fmla="*/ 2446020 w 2512788"/>
                <a:gd name="connsiteY7" fmla="*/ 182880 h 3534410"/>
                <a:gd name="connsiteX8" fmla="*/ 2506980 w 2512788"/>
                <a:gd name="connsiteY8" fmla="*/ 266700 h 3534410"/>
                <a:gd name="connsiteX9" fmla="*/ 2512788 w 2512788"/>
                <a:gd name="connsiteY9" fmla="*/ 266410 h 3534410"/>
                <a:gd name="connsiteX10" fmla="*/ 2512788 w 2512788"/>
                <a:gd name="connsiteY10" fmla="*/ 2647142 h 3534410"/>
                <a:gd name="connsiteX11" fmla="*/ 2444748 w 2512788"/>
                <a:gd name="connsiteY11" fmla="*/ 2632710 h 3534410"/>
                <a:gd name="connsiteX12" fmla="*/ 2362200 w 2512788"/>
                <a:gd name="connsiteY12" fmla="*/ 2607310 h 3534410"/>
                <a:gd name="connsiteX13" fmla="*/ 2228852 w 2512788"/>
                <a:gd name="connsiteY13" fmla="*/ 2620010 h 3534410"/>
                <a:gd name="connsiteX14" fmla="*/ 2032000 w 2512788"/>
                <a:gd name="connsiteY14" fmla="*/ 2677160 h 3534410"/>
                <a:gd name="connsiteX15" fmla="*/ 1987548 w 2512788"/>
                <a:gd name="connsiteY15" fmla="*/ 2734310 h 3534410"/>
                <a:gd name="connsiteX16" fmla="*/ 2006600 w 2512788"/>
                <a:gd name="connsiteY16" fmla="*/ 2816860 h 3534410"/>
                <a:gd name="connsiteX17" fmla="*/ 2006600 w 2512788"/>
                <a:gd name="connsiteY17" fmla="*/ 2861310 h 3534410"/>
                <a:gd name="connsiteX18" fmla="*/ 1854200 w 2512788"/>
                <a:gd name="connsiteY18" fmla="*/ 2861310 h 3534410"/>
                <a:gd name="connsiteX19" fmla="*/ 1758948 w 2512788"/>
                <a:gd name="connsiteY19" fmla="*/ 2931160 h 3534410"/>
                <a:gd name="connsiteX20" fmla="*/ 1663700 w 2512788"/>
                <a:gd name="connsiteY20" fmla="*/ 2924810 h 3534410"/>
                <a:gd name="connsiteX21" fmla="*/ 1562100 w 2512788"/>
                <a:gd name="connsiteY21" fmla="*/ 2981960 h 3534410"/>
                <a:gd name="connsiteX22" fmla="*/ 1524000 w 2512788"/>
                <a:gd name="connsiteY22" fmla="*/ 3045460 h 3534410"/>
                <a:gd name="connsiteX23" fmla="*/ 1397000 w 2512788"/>
                <a:gd name="connsiteY23" fmla="*/ 3058160 h 3534410"/>
                <a:gd name="connsiteX24" fmla="*/ 1390652 w 2512788"/>
                <a:gd name="connsiteY24" fmla="*/ 3121660 h 3534410"/>
                <a:gd name="connsiteX25" fmla="*/ 1282700 w 2512788"/>
                <a:gd name="connsiteY25" fmla="*/ 3140710 h 3534410"/>
                <a:gd name="connsiteX26" fmla="*/ 1238252 w 2512788"/>
                <a:gd name="connsiteY26" fmla="*/ 3191510 h 3534410"/>
                <a:gd name="connsiteX27" fmla="*/ 1181100 w 2512788"/>
                <a:gd name="connsiteY27" fmla="*/ 3242310 h 3534410"/>
                <a:gd name="connsiteX28" fmla="*/ 996948 w 2512788"/>
                <a:gd name="connsiteY28" fmla="*/ 3324860 h 3534410"/>
                <a:gd name="connsiteX29" fmla="*/ 927100 w 2512788"/>
                <a:gd name="connsiteY29" fmla="*/ 3312160 h 3534410"/>
                <a:gd name="connsiteX30" fmla="*/ 889000 w 2512788"/>
                <a:gd name="connsiteY30" fmla="*/ 3388360 h 3534410"/>
                <a:gd name="connsiteX31" fmla="*/ 755652 w 2512788"/>
                <a:gd name="connsiteY31" fmla="*/ 3451860 h 3534410"/>
                <a:gd name="connsiteX32" fmla="*/ 742948 w 2512788"/>
                <a:gd name="connsiteY32" fmla="*/ 3496310 h 3534410"/>
                <a:gd name="connsiteX33" fmla="*/ 679452 w 2512788"/>
                <a:gd name="connsiteY33" fmla="*/ 3521710 h 3534410"/>
                <a:gd name="connsiteX34" fmla="*/ 654052 w 2512788"/>
                <a:gd name="connsiteY34" fmla="*/ 3534410 h 3534410"/>
                <a:gd name="connsiteX35" fmla="*/ 622300 w 2512788"/>
                <a:gd name="connsiteY35" fmla="*/ 3509010 h 3534410"/>
                <a:gd name="connsiteX36" fmla="*/ 520700 w 2512788"/>
                <a:gd name="connsiteY36" fmla="*/ 3477260 h 3534410"/>
                <a:gd name="connsiteX37" fmla="*/ 317500 w 2512788"/>
                <a:gd name="connsiteY37" fmla="*/ 3439160 h 3534410"/>
                <a:gd name="connsiteX38" fmla="*/ 222252 w 2512788"/>
                <a:gd name="connsiteY38" fmla="*/ 3464560 h 3534410"/>
                <a:gd name="connsiteX39" fmla="*/ 193796 w 2512788"/>
                <a:gd name="connsiteY39" fmla="*/ 3440848 h 3534410"/>
                <a:gd name="connsiteX40" fmla="*/ 190500 w 2512788"/>
                <a:gd name="connsiteY40" fmla="*/ 3421380 h 3534410"/>
                <a:gd name="connsiteX41" fmla="*/ 243840 w 2512788"/>
                <a:gd name="connsiteY41" fmla="*/ 3345180 h 3534410"/>
                <a:gd name="connsiteX42" fmla="*/ 251460 w 2512788"/>
                <a:gd name="connsiteY42" fmla="*/ 3246120 h 3534410"/>
                <a:gd name="connsiteX43" fmla="*/ 243840 w 2512788"/>
                <a:gd name="connsiteY43" fmla="*/ 3147060 h 3534410"/>
                <a:gd name="connsiteX44" fmla="*/ 259080 w 2512788"/>
                <a:gd name="connsiteY44" fmla="*/ 3078480 h 3534410"/>
                <a:gd name="connsiteX45" fmla="*/ 259080 w 2512788"/>
                <a:gd name="connsiteY45" fmla="*/ 3009900 h 3534410"/>
                <a:gd name="connsiteX46" fmla="*/ 205740 w 2512788"/>
                <a:gd name="connsiteY46" fmla="*/ 2811780 h 3534410"/>
                <a:gd name="connsiteX47" fmla="*/ 228600 w 2512788"/>
                <a:gd name="connsiteY47" fmla="*/ 2537460 h 3534410"/>
                <a:gd name="connsiteX48" fmla="*/ 144780 w 2512788"/>
                <a:gd name="connsiteY48" fmla="*/ 2423160 h 3534410"/>
                <a:gd name="connsiteX49" fmla="*/ 60960 w 2512788"/>
                <a:gd name="connsiteY49" fmla="*/ 2461260 h 3534410"/>
                <a:gd name="connsiteX50" fmla="*/ 0 w 2512788"/>
                <a:gd name="connsiteY50" fmla="*/ 2278380 h 3534410"/>
                <a:gd name="connsiteX51" fmla="*/ 152400 w 2512788"/>
                <a:gd name="connsiteY51" fmla="*/ 2103120 h 3534410"/>
                <a:gd name="connsiteX52" fmla="*/ 175260 w 2512788"/>
                <a:gd name="connsiteY52" fmla="*/ 1927860 h 3534410"/>
                <a:gd name="connsiteX53" fmla="*/ 205740 w 2512788"/>
                <a:gd name="connsiteY53" fmla="*/ 1775460 h 3534410"/>
                <a:gd name="connsiteX54" fmla="*/ 198120 w 2512788"/>
                <a:gd name="connsiteY54" fmla="*/ 1706880 h 3534410"/>
                <a:gd name="connsiteX55" fmla="*/ 152400 w 2512788"/>
                <a:gd name="connsiteY55" fmla="*/ 1691640 h 3534410"/>
                <a:gd name="connsiteX56" fmla="*/ 114300 w 2512788"/>
                <a:gd name="connsiteY56" fmla="*/ 1623060 h 3534410"/>
                <a:gd name="connsiteX57" fmla="*/ 144780 w 2512788"/>
                <a:gd name="connsiteY57" fmla="*/ 1493520 h 3534410"/>
                <a:gd name="connsiteX58" fmla="*/ 205740 w 2512788"/>
                <a:gd name="connsiteY58" fmla="*/ 1470660 h 3534410"/>
                <a:gd name="connsiteX59" fmla="*/ 541020 w 2512788"/>
                <a:gd name="connsiteY59" fmla="*/ 1424940 h 3534410"/>
                <a:gd name="connsiteX60" fmla="*/ 609600 w 2512788"/>
                <a:gd name="connsiteY60" fmla="*/ 1409700 h 3534410"/>
                <a:gd name="connsiteX61" fmla="*/ 685800 w 2512788"/>
                <a:gd name="connsiteY61" fmla="*/ 1424940 h 3534410"/>
                <a:gd name="connsiteX62" fmla="*/ 731520 w 2512788"/>
                <a:gd name="connsiteY62" fmla="*/ 1386840 h 3534410"/>
                <a:gd name="connsiteX63" fmla="*/ 746760 w 2512788"/>
                <a:gd name="connsiteY63" fmla="*/ 1234440 h 3534410"/>
                <a:gd name="connsiteX64" fmla="*/ 876300 w 2512788"/>
                <a:gd name="connsiteY64" fmla="*/ 1211580 h 3534410"/>
                <a:gd name="connsiteX65" fmla="*/ 944880 w 2512788"/>
                <a:gd name="connsiteY65" fmla="*/ 1280160 h 3534410"/>
                <a:gd name="connsiteX66" fmla="*/ 1005840 w 2512788"/>
                <a:gd name="connsiteY66" fmla="*/ 1226820 h 3534410"/>
                <a:gd name="connsiteX67" fmla="*/ 1150620 w 2512788"/>
                <a:gd name="connsiteY67" fmla="*/ 1219200 h 3534410"/>
                <a:gd name="connsiteX68" fmla="*/ 1234440 w 2512788"/>
                <a:gd name="connsiteY68" fmla="*/ 1280160 h 3534410"/>
                <a:gd name="connsiteX69" fmla="*/ 1280160 w 2512788"/>
                <a:gd name="connsiteY69" fmla="*/ 1188720 h 3534410"/>
                <a:gd name="connsiteX70" fmla="*/ 1249680 w 2512788"/>
                <a:gd name="connsiteY70" fmla="*/ 1127760 h 3534410"/>
                <a:gd name="connsiteX71" fmla="*/ 1226820 w 2512788"/>
                <a:gd name="connsiteY71" fmla="*/ 1051560 h 3534410"/>
                <a:gd name="connsiteX72" fmla="*/ 1188720 w 2512788"/>
                <a:gd name="connsiteY72" fmla="*/ 906780 h 3534410"/>
                <a:gd name="connsiteX73" fmla="*/ 1173480 w 2512788"/>
                <a:gd name="connsiteY73" fmla="*/ 861060 h 3534410"/>
                <a:gd name="connsiteX74" fmla="*/ 1188720 w 2512788"/>
                <a:gd name="connsiteY74" fmla="*/ 701040 h 3534410"/>
                <a:gd name="connsiteX75" fmla="*/ 1264920 w 2512788"/>
                <a:gd name="connsiteY75" fmla="*/ 678180 h 3534410"/>
                <a:gd name="connsiteX76" fmla="*/ 1371600 w 2512788"/>
                <a:gd name="connsiteY76" fmla="*/ 533400 h 3534410"/>
                <a:gd name="connsiteX77" fmla="*/ 1371600 w 2512788"/>
                <a:gd name="connsiteY77" fmla="*/ 472440 h 3534410"/>
                <a:gd name="connsiteX78" fmla="*/ 1501140 w 2512788"/>
                <a:gd name="connsiteY78" fmla="*/ 358140 h 3534410"/>
                <a:gd name="connsiteX79" fmla="*/ 1493520 w 2512788"/>
                <a:gd name="connsiteY79" fmla="*/ 274320 h 3534410"/>
                <a:gd name="connsiteX80" fmla="*/ 1623060 w 2512788"/>
                <a:gd name="connsiteY80" fmla="*/ 175260 h 3534410"/>
                <a:gd name="connsiteX81" fmla="*/ 1737360 w 2512788"/>
                <a:gd name="connsiteY81" fmla="*/ 22860 h 35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2512788" h="3534410">
                  <a:moveTo>
                    <a:pt x="1874520" y="0"/>
                  </a:moveTo>
                  <a:lnTo>
                    <a:pt x="1958340" y="99060"/>
                  </a:lnTo>
                  <a:lnTo>
                    <a:pt x="2080260" y="38100"/>
                  </a:lnTo>
                  <a:lnTo>
                    <a:pt x="2179320" y="76200"/>
                  </a:lnTo>
                  <a:lnTo>
                    <a:pt x="2286000" y="60960"/>
                  </a:lnTo>
                  <a:lnTo>
                    <a:pt x="2324100" y="0"/>
                  </a:lnTo>
                  <a:lnTo>
                    <a:pt x="2407920" y="68580"/>
                  </a:lnTo>
                  <a:lnTo>
                    <a:pt x="2446020" y="182880"/>
                  </a:lnTo>
                  <a:lnTo>
                    <a:pt x="2506980" y="266700"/>
                  </a:lnTo>
                  <a:lnTo>
                    <a:pt x="2512788" y="266410"/>
                  </a:lnTo>
                  <a:lnTo>
                    <a:pt x="2512788" y="2647142"/>
                  </a:lnTo>
                  <a:lnTo>
                    <a:pt x="2444748" y="2632710"/>
                  </a:lnTo>
                  <a:lnTo>
                    <a:pt x="2362200" y="2607310"/>
                  </a:lnTo>
                  <a:lnTo>
                    <a:pt x="2228852" y="2620010"/>
                  </a:lnTo>
                  <a:lnTo>
                    <a:pt x="2032000" y="2677160"/>
                  </a:lnTo>
                  <a:lnTo>
                    <a:pt x="1987548" y="2734310"/>
                  </a:lnTo>
                  <a:lnTo>
                    <a:pt x="2006600" y="2816860"/>
                  </a:lnTo>
                  <a:lnTo>
                    <a:pt x="2006600" y="2861310"/>
                  </a:lnTo>
                  <a:lnTo>
                    <a:pt x="1854200" y="2861310"/>
                  </a:lnTo>
                  <a:lnTo>
                    <a:pt x="1758948" y="2931160"/>
                  </a:lnTo>
                  <a:lnTo>
                    <a:pt x="1663700" y="2924810"/>
                  </a:lnTo>
                  <a:lnTo>
                    <a:pt x="1562100" y="2981960"/>
                  </a:lnTo>
                  <a:lnTo>
                    <a:pt x="1524000" y="3045460"/>
                  </a:lnTo>
                  <a:lnTo>
                    <a:pt x="1397000" y="3058160"/>
                  </a:lnTo>
                  <a:lnTo>
                    <a:pt x="1390652" y="3121660"/>
                  </a:lnTo>
                  <a:lnTo>
                    <a:pt x="1282700" y="3140710"/>
                  </a:lnTo>
                  <a:lnTo>
                    <a:pt x="1238252" y="3191510"/>
                  </a:lnTo>
                  <a:lnTo>
                    <a:pt x="1181100" y="3242310"/>
                  </a:lnTo>
                  <a:lnTo>
                    <a:pt x="996948" y="3324860"/>
                  </a:lnTo>
                  <a:lnTo>
                    <a:pt x="927100" y="3312160"/>
                  </a:lnTo>
                  <a:lnTo>
                    <a:pt x="889000" y="3388360"/>
                  </a:lnTo>
                  <a:lnTo>
                    <a:pt x="755652" y="3451860"/>
                  </a:lnTo>
                  <a:lnTo>
                    <a:pt x="742948" y="3496310"/>
                  </a:lnTo>
                  <a:lnTo>
                    <a:pt x="679452" y="3521710"/>
                  </a:lnTo>
                  <a:lnTo>
                    <a:pt x="654052" y="3534410"/>
                  </a:lnTo>
                  <a:lnTo>
                    <a:pt x="622300" y="3509010"/>
                  </a:lnTo>
                  <a:lnTo>
                    <a:pt x="520700" y="3477260"/>
                  </a:lnTo>
                  <a:lnTo>
                    <a:pt x="317500" y="3439160"/>
                  </a:lnTo>
                  <a:lnTo>
                    <a:pt x="222252" y="3464560"/>
                  </a:lnTo>
                  <a:lnTo>
                    <a:pt x="193796" y="3440848"/>
                  </a:lnTo>
                  <a:lnTo>
                    <a:pt x="190500" y="3421380"/>
                  </a:lnTo>
                  <a:lnTo>
                    <a:pt x="243840" y="3345180"/>
                  </a:lnTo>
                  <a:lnTo>
                    <a:pt x="251460" y="3246120"/>
                  </a:lnTo>
                  <a:lnTo>
                    <a:pt x="243840" y="3147060"/>
                  </a:lnTo>
                  <a:lnTo>
                    <a:pt x="259080" y="3078480"/>
                  </a:lnTo>
                  <a:lnTo>
                    <a:pt x="259080" y="3009900"/>
                  </a:lnTo>
                  <a:lnTo>
                    <a:pt x="205740" y="2811780"/>
                  </a:lnTo>
                  <a:lnTo>
                    <a:pt x="228600" y="2537460"/>
                  </a:lnTo>
                  <a:lnTo>
                    <a:pt x="144780" y="2423160"/>
                  </a:lnTo>
                  <a:lnTo>
                    <a:pt x="60960" y="2461260"/>
                  </a:lnTo>
                  <a:lnTo>
                    <a:pt x="0" y="2278380"/>
                  </a:lnTo>
                  <a:lnTo>
                    <a:pt x="152400" y="2103120"/>
                  </a:lnTo>
                  <a:lnTo>
                    <a:pt x="175260" y="1927860"/>
                  </a:lnTo>
                  <a:lnTo>
                    <a:pt x="205740" y="1775460"/>
                  </a:lnTo>
                  <a:lnTo>
                    <a:pt x="198120" y="1706880"/>
                  </a:lnTo>
                  <a:lnTo>
                    <a:pt x="152400" y="1691640"/>
                  </a:lnTo>
                  <a:lnTo>
                    <a:pt x="114300" y="1623060"/>
                  </a:lnTo>
                  <a:lnTo>
                    <a:pt x="144780" y="1493520"/>
                  </a:lnTo>
                  <a:lnTo>
                    <a:pt x="205740" y="1470660"/>
                  </a:lnTo>
                  <a:lnTo>
                    <a:pt x="541020" y="1424940"/>
                  </a:lnTo>
                  <a:lnTo>
                    <a:pt x="609600" y="1409700"/>
                  </a:lnTo>
                  <a:lnTo>
                    <a:pt x="685800" y="1424940"/>
                  </a:lnTo>
                  <a:lnTo>
                    <a:pt x="731520" y="1386840"/>
                  </a:lnTo>
                  <a:lnTo>
                    <a:pt x="746760" y="1234440"/>
                  </a:lnTo>
                  <a:lnTo>
                    <a:pt x="876300" y="1211580"/>
                  </a:lnTo>
                  <a:lnTo>
                    <a:pt x="944880" y="1280160"/>
                  </a:lnTo>
                  <a:lnTo>
                    <a:pt x="1005840" y="1226820"/>
                  </a:lnTo>
                  <a:lnTo>
                    <a:pt x="1150620" y="1219200"/>
                  </a:lnTo>
                  <a:lnTo>
                    <a:pt x="1234440" y="1280160"/>
                  </a:lnTo>
                  <a:lnTo>
                    <a:pt x="1280160" y="1188720"/>
                  </a:lnTo>
                  <a:lnTo>
                    <a:pt x="1249680" y="1127760"/>
                  </a:lnTo>
                  <a:lnTo>
                    <a:pt x="1226820" y="1051560"/>
                  </a:lnTo>
                  <a:lnTo>
                    <a:pt x="1188720" y="906780"/>
                  </a:lnTo>
                  <a:lnTo>
                    <a:pt x="1173480" y="861060"/>
                  </a:lnTo>
                  <a:lnTo>
                    <a:pt x="1188720" y="701040"/>
                  </a:lnTo>
                  <a:lnTo>
                    <a:pt x="1264920" y="678180"/>
                  </a:lnTo>
                  <a:lnTo>
                    <a:pt x="1371600" y="533400"/>
                  </a:lnTo>
                  <a:lnTo>
                    <a:pt x="1371600" y="472440"/>
                  </a:lnTo>
                  <a:lnTo>
                    <a:pt x="1501140" y="358140"/>
                  </a:lnTo>
                  <a:lnTo>
                    <a:pt x="1493520" y="274320"/>
                  </a:lnTo>
                  <a:lnTo>
                    <a:pt x="1623060" y="175260"/>
                  </a:lnTo>
                  <a:lnTo>
                    <a:pt x="1737360" y="2286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kumimoji="1" lang="ja-JP" altLang="en-US" dirty="0"/>
                <a:t>　</a:t>
              </a:r>
            </a:p>
          </p:txBody>
        </p: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9AC3505B-C953-47FD-BA78-C0889C726B45}"/>
                </a:ext>
              </a:extLst>
            </p:cNvPr>
            <p:cNvSpPr/>
            <p:nvPr/>
          </p:nvSpPr>
          <p:spPr>
            <a:xfrm>
              <a:off x="33921424" y="23577268"/>
              <a:ext cx="1519196" cy="2239292"/>
            </a:xfrm>
            <a:custGeom>
              <a:avLst/>
              <a:gdLst>
                <a:gd name="connsiteX0" fmla="*/ 1160112 w 1519196"/>
                <a:gd name="connsiteY0" fmla="*/ 0 h 2239292"/>
                <a:gd name="connsiteX1" fmla="*/ 1225824 w 1519196"/>
                <a:gd name="connsiteY1" fmla="*/ 89182 h 2239292"/>
                <a:gd name="connsiteX2" fmla="*/ 1352824 w 1519196"/>
                <a:gd name="connsiteY2" fmla="*/ 114582 h 2239292"/>
                <a:gd name="connsiteX3" fmla="*/ 1390928 w 1519196"/>
                <a:gd name="connsiteY3" fmla="*/ 178082 h 2239292"/>
                <a:gd name="connsiteX4" fmla="*/ 1390928 w 1519196"/>
                <a:gd name="connsiteY4" fmla="*/ 247932 h 2239292"/>
                <a:gd name="connsiteX5" fmla="*/ 1340128 w 1519196"/>
                <a:gd name="connsiteY5" fmla="*/ 266982 h 2239292"/>
                <a:gd name="connsiteX6" fmla="*/ 1359176 w 1519196"/>
                <a:gd name="connsiteY6" fmla="*/ 324132 h 2239292"/>
                <a:gd name="connsiteX7" fmla="*/ 1429024 w 1519196"/>
                <a:gd name="connsiteY7" fmla="*/ 374932 h 2239292"/>
                <a:gd name="connsiteX8" fmla="*/ 1429024 w 1519196"/>
                <a:gd name="connsiteY8" fmla="*/ 565432 h 2239292"/>
                <a:gd name="connsiteX9" fmla="*/ 1511576 w 1519196"/>
                <a:gd name="connsiteY9" fmla="*/ 679732 h 2239292"/>
                <a:gd name="connsiteX10" fmla="*/ 1473476 w 1519196"/>
                <a:gd name="connsiteY10" fmla="*/ 749582 h 2239292"/>
                <a:gd name="connsiteX11" fmla="*/ 1504544 w 1519196"/>
                <a:gd name="connsiteY11" fmla="*/ 780648 h 2239292"/>
                <a:gd name="connsiteX12" fmla="*/ 1503956 w 1519196"/>
                <a:gd name="connsiteY12" fmla="*/ 783872 h 2239292"/>
                <a:gd name="connsiteX13" fmla="*/ 1473476 w 1519196"/>
                <a:gd name="connsiteY13" fmla="*/ 1050572 h 2239292"/>
                <a:gd name="connsiteX14" fmla="*/ 1519196 w 1519196"/>
                <a:gd name="connsiteY14" fmla="*/ 1180112 h 2239292"/>
                <a:gd name="connsiteX15" fmla="*/ 1496336 w 1519196"/>
                <a:gd name="connsiteY15" fmla="*/ 1294412 h 2239292"/>
                <a:gd name="connsiteX16" fmla="*/ 1458236 w 1519196"/>
                <a:gd name="connsiteY16" fmla="*/ 1355372 h 2239292"/>
                <a:gd name="connsiteX17" fmla="*/ 1481096 w 1519196"/>
                <a:gd name="connsiteY17" fmla="*/ 1484912 h 2239292"/>
                <a:gd name="connsiteX18" fmla="*/ 1397276 w 1519196"/>
                <a:gd name="connsiteY18" fmla="*/ 1484912 h 2239292"/>
                <a:gd name="connsiteX19" fmla="*/ 1282976 w 1519196"/>
                <a:gd name="connsiteY19" fmla="*/ 1583972 h 2239292"/>
                <a:gd name="connsiteX20" fmla="*/ 1267736 w 1519196"/>
                <a:gd name="connsiteY20" fmla="*/ 1667792 h 2239292"/>
                <a:gd name="connsiteX21" fmla="*/ 1351556 w 1519196"/>
                <a:gd name="connsiteY21" fmla="*/ 1675412 h 2239292"/>
                <a:gd name="connsiteX22" fmla="*/ 1321076 w 1519196"/>
                <a:gd name="connsiteY22" fmla="*/ 1766852 h 2239292"/>
                <a:gd name="connsiteX23" fmla="*/ 1237256 w 1519196"/>
                <a:gd name="connsiteY23" fmla="*/ 1797332 h 2239292"/>
                <a:gd name="connsiteX24" fmla="*/ 1214396 w 1519196"/>
                <a:gd name="connsiteY24" fmla="*/ 1858292 h 2239292"/>
                <a:gd name="connsiteX25" fmla="*/ 1153436 w 1519196"/>
                <a:gd name="connsiteY25" fmla="*/ 1873532 h 2239292"/>
                <a:gd name="connsiteX26" fmla="*/ 1153436 w 1519196"/>
                <a:gd name="connsiteY26" fmla="*/ 1919252 h 2239292"/>
                <a:gd name="connsiteX27" fmla="*/ 1199156 w 1519196"/>
                <a:gd name="connsiteY27" fmla="*/ 1980212 h 2239292"/>
                <a:gd name="connsiteX28" fmla="*/ 1107716 w 1519196"/>
                <a:gd name="connsiteY28" fmla="*/ 2064032 h 2239292"/>
                <a:gd name="connsiteX29" fmla="*/ 1092476 w 1519196"/>
                <a:gd name="connsiteY29" fmla="*/ 2124992 h 2239292"/>
                <a:gd name="connsiteX30" fmla="*/ 1039136 w 1519196"/>
                <a:gd name="connsiteY30" fmla="*/ 2140232 h 2239292"/>
                <a:gd name="connsiteX31" fmla="*/ 1031516 w 1519196"/>
                <a:gd name="connsiteY31" fmla="*/ 2201192 h 2239292"/>
                <a:gd name="connsiteX32" fmla="*/ 985796 w 1519196"/>
                <a:gd name="connsiteY32" fmla="*/ 2231672 h 2239292"/>
                <a:gd name="connsiteX33" fmla="*/ 848636 w 1519196"/>
                <a:gd name="connsiteY33" fmla="*/ 2239292 h 2239292"/>
                <a:gd name="connsiteX34" fmla="*/ 711476 w 1519196"/>
                <a:gd name="connsiteY34" fmla="*/ 2109752 h 2239292"/>
                <a:gd name="connsiteX35" fmla="*/ 635276 w 1519196"/>
                <a:gd name="connsiteY35" fmla="*/ 2102132 h 2239292"/>
                <a:gd name="connsiteX36" fmla="*/ 566696 w 1519196"/>
                <a:gd name="connsiteY36" fmla="*/ 2147852 h 2239292"/>
                <a:gd name="connsiteX37" fmla="*/ 406676 w 1519196"/>
                <a:gd name="connsiteY37" fmla="*/ 2071652 h 2239292"/>
                <a:gd name="connsiteX38" fmla="*/ 391436 w 1519196"/>
                <a:gd name="connsiteY38" fmla="*/ 1964972 h 2239292"/>
                <a:gd name="connsiteX39" fmla="*/ 299996 w 1519196"/>
                <a:gd name="connsiteY39" fmla="*/ 2010692 h 2239292"/>
                <a:gd name="connsiteX40" fmla="*/ 307616 w 1519196"/>
                <a:gd name="connsiteY40" fmla="*/ 2056412 h 2239292"/>
                <a:gd name="connsiteX41" fmla="*/ 254276 w 1519196"/>
                <a:gd name="connsiteY41" fmla="*/ 2064032 h 2239292"/>
                <a:gd name="connsiteX42" fmla="*/ 124736 w 1519196"/>
                <a:gd name="connsiteY42" fmla="*/ 2086892 h 2239292"/>
                <a:gd name="connsiteX43" fmla="*/ 170456 w 1519196"/>
                <a:gd name="connsiteY43" fmla="*/ 1964972 h 2239292"/>
                <a:gd name="connsiteX44" fmla="*/ 124736 w 1519196"/>
                <a:gd name="connsiteY44" fmla="*/ 1957352 h 2239292"/>
                <a:gd name="connsiteX45" fmla="*/ 56156 w 1519196"/>
                <a:gd name="connsiteY45" fmla="*/ 1980212 h 2239292"/>
                <a:gd name="connsiteX46" fmla="*/ 18056 w 1519196"/>
                <a:gd name="connsiteY46" fmla="*/ 1949732 h 2239292"/>
                <a:gd name="connsiteX47" fmla="*/ 0 w 1519196"/>
                <a:gd name="connsiteY47" fmla="*/ 1965208 h 2239292"/>
                <a:gd name="connsiteX48" fmla="*/ 0 w 1519196"/>
                <a:gd name="connsiteY48" fmla="*/ 807260 h 2239292"/>
                <a:gd name="connsiteX49" fmla="*/ 185696 w 1519196"/>
                <a:gd name="connsiteY49" fmla="*/ 837212 h 2239292"/>
                <a:gd name="connsiteX50" fmla="*/ 261896 w 1519196"/>
                <a:gd name="connsiteY50" fmla="*/ 730532 h 2239292"/>
                <a:gd name="connsiteX51" fmla="*/ 360956 w 1519196"/>
                <a:gd name="connsiteY51" fmla="*/ 669572 h 2239292"/>
                <a:gd name="connsiteX52" fmla="*/ 368576 w 1519196"/>
                <a:gd name="connsiteY52" fmla="*/ 578132 h 2239292"/>
                <a:gd name="connsiteX53" fmla="*/ 452396 w 1519196"/>
                <a:gd name="connsiteY53" fmla="*/ 471452 h 2239292"/>
                <a:gd name="connsiteX54" fmla="*/ 467636 w 1519196"/>
                <a:gd name="connsiteY54" fmla="*/ 357152 h 2239292"/>
                <a:gd name="connsiteX55" fmla="*/ 444776 w 1519196"/>
                <a:gd name="connsiteY55" fmla="*/ 288572 h 2239292"/>
                <a:gd name="connsiteX56" fmla="*/ 513356 w 1519196"/>
                <a:gd name="connsiteY56" fmla="*/ 181892 h 2239292"/>
                <a:gd name="connsiteX57" fmla="*/ 559076 w 1519196"/>
                <a:gd name="connsiteY57" fmla="*/ 136172 h 2239292"/>
                <a:gd name="connsiteX58" fmla="*/ 772436 w 1519196"/>
                <a:gd name="connsiteY58" fmla="*/ 59972 h 2239292"/>
                <a:gd name="connsiteX59" fmla="*/ 856256 w 1519196"/>
                <a:gd name="connsiteY59" fmla="*/ 59972 h 2239292"/>
                <a:gd name="connsiteX60" fmla="*/ 970556 w 1519196"/>
                <a:gd name="connsiteY60" fmla="*/ 21872 h 2239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19196" h="2239292">
                  <a:moveTo>
                    <a:pt x="1160112" y="0"/>
                  </a:moveTo>
                  <a:lnTo>
                    <a:pt x="1225824" y="89182"/>
                  </a:lnTo>
                  <a:lnTo>
                    <a:pt x="1352824" y="114582"/>
                  </a:lnTo>
                  <a:lnTo>
                    <a:pt x="1390928" y="178082"/>
                  </a:lnTo>
                  <a:lnTo>
                    <a:pt x="1390928" y="247932"/>
                  </a:lnTo>
                  <a:lnTo>
                    <a:pt x="1340128" y="266982"/>
                  </a:lnTo>
                  <a:lnTo>
                    <a:pt x="1359176" y="324132"/>
                  </a:lnTo>
                  <a:lnTo>
                    <a:pt x="1429024" y="374932"/>
                  </a:lnTo>
                  <a:lnTo>
                    <a:pt x="1429024" y="565432"/>
                  </a:lnTo>
                  <a:lnTo>
                    <a:pt x="1511576" y="679732"/>
                  </a:lnTo>
                  <a:lnTo>
                    <a:pt x="1473476" y="749582"/>
                  </a:lnTo>
                  <a:lnTo>
                    <a:pt x="1504544" y="780648"/>
                  </a:lnTo>
                  <a:lnTo>
                    <a:pt x="1503956" y="783872"/>
                  </a:lnTo>
                  <a:lnTo>
                    <a:pt x="1473476" y="1050572"/>
                  </a:lnTo>
                  <a:lnTo>
                    <a:pt x="1519196" y="1180112"/>
                  </a:lnTo>
                  <a:lnTo>
                    <a:pt x="1496336" y="1294412"/>
                  </a:lnTo>
                  <a:lnTo>
                    <a:pt x="1458236" y="1355372"/>
                  </a:lnTo>
                  <a:lnTo>
                    <a:pt x="1481096" y="1484912"/>
                  </a:lnTo>
                  <a:lnTo>
                    <a:pt x="1397276" y="1484912"/>
                  </a:lnTo>
                  <a:lnTo>
                    <a:pt x="1282976" y="1583972"/>
                  </a:lnTo>
                  <a:lnTo>
                    <a:pt x="1267736" y="1667792"/>
                  </a:lnTo>
                  <a:lnTo>
                    <a:pt x="1351556" y="1675412"/>
                  </a:lnTo>
                  <a:lnTo>
                    <a:pt x="1321076" y="1766852"/>
                  </a:lnTo>
                  <a:lnTo>
                    <a:pt x="1237256" y="1797332"/>
                  </a:lnTo>
                  <a:lnTo>
                    <a:pt x="1214396" y="1858292"/>
                  </a:lnTo>
                  <a:lnTo>
                    <a:pt x="1153436" y="1873532"/>
                  </a:lnTo>
                  <a:lnTo>
                    <a:pt x="1153436" y="1919252"/>
                  </a:lnTo>
                  <a:lnTo>
                    <a:pt x="1199156" y="1980212"/>
                  </a:lnTo>
                  <a:lnTo>
                    <a:pt x="1107716" y="2064032"/>
                  </a:lnTo>
                  <a:lnTo>
                    <a:pt x="1092476" y="2124992"/>
                  </a:lnTo>
                  <a:lnTo>
                    <a:pt x="1039136" y="2140232"/>
                  </a:lnTo>
                  <a:lnTo>
                    <a:pt x="1031516" y="2201192"/>
                  </a:lnTo>
                  <a:lnTo>
                    <a:pt x="985796" y="2231672"/>
                  </a:lnTo>
                  <a:lnTo>
                    <a:pt x="848636" y="2239292"/>
                  </a:lnTo>
                  <a:lnTo>
                    <a:pt x="711476" y="2109752"/>
                  </a:lnTo>
                  <a:lnTo>
                    <a:pt x="635276" y="2102132"/>
                  </a:lnTo>
                  <a:lnTo>
                    <a:pt x="566696" y="2147852"/>
                  </a:lnTo>
                  <a:lnTo>
                    <a:pt x="406676" y="2071652"/>
                  </a:lnTo>
                  <a:lnTo>
                    <a:pt x="391436" y="1964972"/>
                  </a:lnTo>
                  <a:lnTo>
                    <a:pt x="299996" y="2010692"/>
                  </a:lnTo>
                  <a:lnTo>
                    <a:pt x="307616" y="2056412"/>
                  </a:lnTo>
                  <a:lnTo>
                    <a:pt x="254276" y="2064032"/>
                  </a:lnTo>
                  <a:lnTo>
                    <a:pt x="124736" y="2086892"/>
                  </a:lnTo>
                  <a:lnTo>
                    <a:pt x="170456" y="1964972"/>
                  </a:lnTo>
                  <a:lnTo>
                    <a:pt x="124736" y="1957352"/>
                  </a:lnTo>
                  <a:lnTo>
                    <a:pt x="56156" y="1980212"/>
                  </a:lnTo>
                  <a:lnTo>
                    <a:pt x="18056" y="1949732"/>
                  </a:lnTo>
                  <a:lnTo>
                    <a:pt x="0" y="1965208"/>
                  </a:lnTo>
                  <a:lnTo>
                    <a:pt x="0" y="807260"/>
                  </a:lnTo>
                  <a:lnTo>
                    <a:pt x="185696" y="837212"/>
                  </a:lnTo>
                  <a:lnTo>
                    <a:pt x="261896" y="730532"/>
                  </a:lnTo>
                  <a:lnTo>
                    <a:pt x="360956" y="669572"/>
                  </a:lnTo>
                  <a:lnTo>
                    <a:pt x="368576" y="578132"/>
                  </a:lnTo>
                  <a:lnTo>
                    <a:pt x="452396" y="471452"/>
                  </a:lnTo>
                  <a:lnTo>
                    <a:pt x="467636" y="357152"/>
                  </a:lnTo>
                  <a:lnTo>
                    <a:pt x="444776" y="288572"/>
                  </a:lnTo>
                  <a:lnTo>
                    <a:pt x="513356" y="181892"/>
                  </a:lnTo>
                  <a:lnTo>
                    <a:pt x="559076" y="136172"/>
                  </a:lnTo>
                  <a:lnTo>
                    <a:pt x="772436" y="59972"/>
                  </a:lnTo>
                  <a:lnTo>
                    <a:pt x="856256" y="59972"/>
                  </a:lnTo>
                  <a:lnTo>
                    <a:pt x="970556" y="21872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6C40ED85-78C1-4E38-A88C-6F64766CE4FC}"/>
                </a:ext>
              </a:extLst>
            </p:cNvPr>
            <p:cNvSpPr/>
            <p:nvPr/>
          </p:nvSpPr>
          <p:spPr>
            <a:xfrm>
              <a:off x="37391340" y="23266400"/>
              <a:ext cx="3850336" cy="4081780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フリーフォーム: 図形 432">
              <a:extLst>
                <a:ext uri="{FF2B5EF4-FFF2-40B4-BE49-F238E27FC236}">
                  <a16:creationId xmlns:a16="http://schemas.microsoft.com/office/drawing/2014/main" id="{7D856009-C478-4DCE-B7B9-C5D5B8183F9C}"/>
                </a:ext>
              </a:extLst>
            </p:cNvPr>
            <p:cNvSpPr/>
            <p:nvPr/>
          </p:nvSpPr>
          <p:spPr>
            <a:xfrm>
              <a:off x="38338124" y="26228040"/>
              <a:ext cx="3629028" cy="1980248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F4FF3149-DB63-43E8-AFD6-2D62092A0FAF}"/>
                </a:ext>
              </a:extLst>
            </p:cNvPr>
            <p:cNvSpPr/>
            <p:nvPr/>
          </p:nvSpPr>
          <p:spPr>
            <a:xfrm>
              <a:off x="35559204" y="28638500"/>
              <a:ext cx="3988596" cy="1966912"/>
            </a:xfrm>
            <a:custGeom>
              <a:avLst/>
              <a:gdLst>
                <a:gd name="connsiteX0" fmla="*/ 1283496 w 3988596"/>
                <a:gd name="connsiteY0" fmla="*/ 0 h 1966912"/>
                <a:gd name="connsiteX1" fmla="*/ 1346996 w 3988596"/>
                <a:gd name="connsiteY1" fmla="*/ 177800 h 1966912"/>
                <a:gd name="connsiteX2" fmla="*/ 1334296 w 3988596"/>
                <a:gd name="connsiteY2" fmla="*/ 234950 h 1966912"/>
                <a:gd name="connsiteX3" fmla="*/ 1346996 w 3988596"/>
                <a:gd name="connsiteY3" fmla="*/ 298450 h 1966912"/>
                <a:gd name="connsiteX4" fmla="*/ 1416844 w 3988596"/>
                <a:gd name="connsiteY4" fmla="*/ 355600 h 1966912"/>
                <a:gd name="connsiteX5" fmla="*/ 1423196 w 3988596"/>
                <a:gd name="connsiteY5" fmla="*/ 457200 h 1966912"/>
                <a:gd name="connsiteX6" fmla="*/ 1410496 w 3988596"/>
                <a:gd name="connsiteY6" fmla="*/ 501650 h 1966912"/>
                <a:gd name="connsiteX7" fmla="*/ 1397796 w 3988596"/>
                <a:gd name="connsiteY7" fmla="*/ 628650 h 1966912"/>
                <a:gd name="connsiteX8" fmla="*/ 1359696 w 3988596"/>
                <a:gd name="connsiteY8" fmla="*/ 692150 h 1966912"/>
                <a:gd name="connsiteX9" fmla="*/ 1397796 w 3988596"/>
                <a:gd name="connsiteY9" fmla="*/ 793750 h 1966912"/>
                <a:gd name="connsiteX10" fmla="*/ 1378748 w 3988596"/>
                <a:gd name="connsiteY10" fmla="*/ 920750 h 1966912"/>
                <a:gd name="connsiteX11" fmla="*/ 1296196 w 3988596"/>
                <a:gd name="connsiteY11" fmla="*/ 990600 h 1966912"/>
                <a:gd name="connsiteX12" fmla="*/ 1404148 w 3988596"/>
                <a:gd name="connsiteY12" fmla="*/ 1060450 h 1966912"/>
                <a:gd name="connsiteX13" fmla="*/ 1410496 w 3988596"/>
                <a:gd name="connsiteY13" fmla="*/ 1212850 h 1966912"/>
                <a:gd name="connsiteX14" fmla="*/ 1493044 w 3988596"/>
                <a:gd name="connsiteY14" fmla="*/ 1270000 h 1966912"/>
                <a:gd name="connsiteX15" fmla="*/ 1600996 w 3988596"/>
                <a:gd name="connsiteY15" fmla="*/ 1168400 h 1966912"/>
                <a:gd name="connsiteX16" fmla="*/ 1753396 w 3988596"/>
                <a:gd name="connsiteY16" fmla="*/ 1276350 h 1966912"/>
                <a:gd name="connsiteX17" fmla="*/ 1702596 w 3988596"/>
                <a:gd name="connsiteY17" fmla="*/ 1416050 h 1966912"/>
                <a:gd name="connsiteX18" fmla="*/ 1797844 w 3988596"/>
                <a:gd name="connsiteY18" fmla="*/ 1543050 h 1966912"/>
                <a:gd name="connsiteX19" fmla="*/ 1804196 w 3988596"/>
                <a:gd name="connsiteY19" fmla="*/ 1631950 h 1966912"/>
                <a:gd name="connsiteX20" fmla="*/ 1880396 w 3988596"/>
                <a:gd name="connsiteY20" fmla="*/ 1651000 h 1966912"/>
                <a:gd name="connsiteX21" fmla="*/ 1899444 w 3988596"/>
                <a:gd name="connsiteY21" fmla="*/ 1733550 h 1966912"/>
                <a:gd name="connsiteX22" fmla="*/ 2115348 w 3988596"/>
                <a:gd name="connsiteY22" fmla="*/ 1758950 h 1966912"/>
                <a:gd name="connsiteX23" fmla="*/ 2235996 w 3988596"/>
                <a:gd name="connsiteY23" fmla="*/ 1638300 h 1966912"/>
                <a:gd name="connsiteX24" fmla="*/ 2216948 w 3988596"/>
                <a:gd name="connsiteY24" fmla="*/ 1536700 h 1966912"/>
                <a:gd name="connsiteX25" fmla="*/ 2185196 w 3988596"/>
                <a:gd name="connsiteY25" fmla="*/ 1466850 h 1966912"/>
                <a:gd name="connsiteX26" fmla="*/ 2197896 w 3988596"/>
                <a:gd name="connsiteY26" fmla="*/ 1295400 h 1966912"/>
                <a:gd name="connsiteX27" fmla="*/ 2166148 w 3988596"/>
                <a:gd name="connsiteY27" fmla="*/ 1212850 h 1966912"/>
                <a:gd name="connsiteX28" fmla="*/ 2248696 w 3988596"/>
                <a:gd name="connsiteY28" fmla="*/ 1149350 h 1966912"/>
                <a:gd name="connsiteX29" fmla="*/ 2261396 w 3988596"/>
                <a:gd name="connsiteY29" fmla="*/ 850900 h 1966912"/>
                <a:gd name="connsiteX30" fmla="*/ 2382044 w 3988596"/>
                <a:gd name="connsiteY30" fmla="*/ 742950 h 1966912"/>
                <a:gd name="connsiteX31" fmla="*/ 2470948 w 3988596"/>
                <a:gd name="connsiteY31" fmla="*/ 812800 h 1966912"/>
                <a:gd name="connsiteX32" fmla="*/ 2483644 w 3988596"/>
                <a:gd name="connsiteY32" fmla="*/ 914400 h 1966912"/>
                <a:gd name="connsiteX33" fmla="*/ 2661444 w 3988596"/>
                <a:gd name="connsiteY33" fmla="*/ 946150 h 1966912"/>
                <a:gd name="connsiteX34" fmla="*/ 2693196 w 3988596"/>
                <a:gd name="connsiteY34" fmla="*/ 1035050 h 1966912"/>
                <a:gd name="connsiteX35" fmla="*/ 2870996 w 3988596"/>
                <a:gd name="connsiteY35" fmla="*/ 1028700 h 1966912"/>
                <a:gd name="connsiteX36" fmla="*/ 3004348 w 3988596"/>
                <a:gd name="connsiteY36" fmla="*/ 977900 h 1966912"/>
                <a:gd name="connsiteX37" fmla="*/ 3150396 w 3988596"/>
                <a:gd name="connsiteY37" fmla="*/ 990600 h 1966912"/>
                <a:gd name="connsiteX38" fmla="*/ 3239296 w 3988596"/>
                <a:gd name="connsiteY38" fmla="*/ 939800 h 1966912"/>
                <a:gd name="connsiteX39" fmla="*/ 3302796 w 3988596"/>
                <a:gd name="connsiteY39" fmla="*/ 984250 h 1966912"/>
                <a:gd name="connsiteX40" fmla="*/ 3436148 w 3988596"/>
                <a:gd name="connsiteY40" fmla="*/ 908050 h 1966912"/>
                <a:gd name="connsiteX41" fmla="*/ 3658396 w 3988596"/>
                <a:gd name="connsiteY41" fmla="*/ 927100 h 1966912"/>
                <a:gd name="connsiteX42" fmla="*/ 3702844 w 3988596"/>
                <a:gd name="connsiteY42" fmla="*/ 1187450 h 1966912"/>
                <a:gd name="connsiteX43" fmla="*/ 3658396 w 3988596"/>
                <a:gd name="connsiteY43" fmla="*/ 1308100 h 1966912"/>
                <a:gd name="connsiteX44" fmla="*/ 3575844 w 3988596"/>
                <a:gd name="connsiteY44" fmla="*/ 1447800 h 1966912"/>
                <a:gd name="connsiteX45" fmla="*/ 3594896 w 3988596"/>
                <a:gd name="connsiteY45" fmla="*/ 1524000 h 1966912"/>
                <a:gd name="connsiteX46" fmla="*/ 3601244 w 3988596"/>
                <a:gd name="connsiteY46" fmla="*/ 1631950 h 1966912"/>
                <a:gd name="connsiteX47" fmla="*/ 3690148 w 3988596"/>
                <a:gd name="connsiteY47" fmla="*/ 1720850 h 1966912"/>
                <a:gd name="connsiteX48" fmla="*/ 3728244 w 3988596"/>
                <a:gd name="connsiteY48" fmla="*/ 1733550 h 1966912"/>
                <a:gd name="connsiteX49" fmla="*/ 3779044 w 3988596"/>
                <a:gd name="connsiteY49" fmla="*/ 1847850 h 1966912"/>
                <a:gd name="connsiteX50" fmla="*/ 3874296 w 3988596"/>
                <a:gd name="connsiteY50" fmla="*/ 1854200 h 1966912"/>
                <a:gd name="connsiteX51" fmla="*/ 3988596 w 3988596"/>
                <a:gd name="connsiteY51" fmla="*/ 1854200 h 1966912"/>
                <a:gd name="connsiteX52" fmla="*/ 3940780 w 3988596"/>
                <a:gd name="connsiteY52" fmla="*/ 1966912 h 1966912"/>
                <a:gd name="connsiteX53" fmla="*/ 3103112 w 3988596"/>
                <a:gd name="connsiteY53" fmla="*/ 1966912 h 1966912"/>
                <a:gd name="connsiteX54" fmla="*/ 3086896 w 3988596"/>
                <a:gd name="connsiteY54" fmla="*/ 1949450 h 1966912"/>
                <a:gd name="connsiteX55" fmla="*/ 2928148 w 3988596"/>
                <a:gd name="connsiteY55" fmla="*/ 1911350 h 1966912"/>
                <a:gd name="connsiteX56" fmla="*/ 2705896 w 3988596"/>
                <a:gd name="connsiteY56" fmla="*/ 1892300 h 1966912"/>
                <a:gd name="connsiteX57" fmla="*/ 2623348 w 3988596"/>
                <a:gd name="connsiteY57" fmla="*/ 1955800 h 1966912"/>
                <a:gd name="connsiteX58" fmla="*/ 2585568 w 3988596"/>
                <a:gd name="connsiteY58" fmla="*/ 1966912 h 1966912"/>
                <a:gd name="connsiteX59" fmla="*/ 0 w 3988596"/>
                <a:gd name="connsiteY59" fmla="*/ 1966912 h 1966912"/>
                <a:gd name="connsiteX60" fmla="*/ 19844 w 3988596"/>
                <a:gd name="connsiteY60" fmla="*/ 1879600 h 1966912"/>
                <a:gd name="connsiteX61" fmla="*/ 64296 w 3988596"/>
                <a:gd name="connsiteY61" fmla="*/ 1828800 h 1966912"/>
                <a:gd name="connsiteX62" fmla="*/ 64296 w 3988596"/>
                <a:gd name="connsiteY62" fmla="*/ 1765300 h 1966912"/>
                <a:gd name="connsiteX63" fmla="*/ 38896 w 3988596"/>
                <a:gd name="connsiteY63" fmla="*/ 1708150 h 1966912"/>
                <a:gd name="connsiteX64" fmla="*/ 107004 w 3988596"/>
                <a:gd name="connsiteY64" fmla="*/ 1584324 h 1966912"/>
                <a:gd name="connsiteX65" fmla="*/ 245272 w 3988596"/>
                <a:gd name="connsiteY65" fmla="*/ 1584324 h 1966912"/>
                <a:gd name="connsiteX66" fmla="*/ 254796 w 3988596"/>
                <a:gd name="connsiteY66" fmla="*/ 1498600 h 1966912"/>
                <a:gd name="connsiteX67" fmla="*/ 273844 w 3988596"/>
                <a:gd name="connsiteY67" fmla="*/ 1431924 h 1966912"/>
                <a:gd name="connsiteX68" fmla="*/ 388148 w 3988596"/>
                <a:gd name="connsiteY68" fmla="*/ 1412876 h 1966912"/>
                <a:gd name="connsiteX69" fmla="*/ 416720 w 3988596"/>
                <a:gd name="connsiteY69" fmla="*/ 1365250 h 1966912"/>
                <a:gd name="connsiteX70" fmla="*/ 540548 w 3988596"/>
                <a:gd name="connsiteY70" fmla="*/ 1336676 h 1966912"/>
                <a:gd name="connsiteX71" fmla="*/ 588172 w 3988596"/>
                <a:gd name="connsiteY71" fmla="*/ 1279524 h 1966912"/>
                <a:gd name="connsiteX72" fmla="*/ 683420 w 3988596"/>
                <a:gd name="connsiteY72" fmla="*/ 1250950 h 1966912"/>
                <a:gd name="connsiteX73" fmla="*/ 721520 w 3988596"/>
                <a:gd name="connsiteY73" fmla="*/ 1146176 h 1966912"/>
                <a:gd name="connsiteX74" fmla="*/ 816772 w 3988596"/>
                <a:gd name="connsiteY74" fmla="*/ 1098550 h 1966912"/>
                <a:gd name="connsiteX75" fmla="*/ 892972 w 3988596"/>
                <a:gd name="connsiteY75" fmla="*/ 1127124 h 1966912"/>
                <a:gd name="connsiteX76" fmla="*/ 902496 w 3988596"/>
                <a:gd name="connsiteY76" fmla="*/ 1060450 h 1966912"/>
                <a:gd name="connsiteX77" fmla="*/ 1035844 w 3988596"/>
                <a:gd name="connsiteY77" fmla="*/ 1041400 h 1966912"/>
                <a:gd name="connsiteX78" fmla="*/ 1064420 w 3988596"/>
                <a:gd name="connsiteY78" fmla="*/ 917576 h 1966912"/>
                <a:gd name="connsiteX79" fmla="*/ 997748 w 3988596"/>
                <a:gd name="connsiteY79" fmla="*/ 860424 h 1966912"/>
                <a:gd name="connsiteX80" fmla="*/ 1007272 w 3988596"/>
                <a:gd name="connsiteY80" fmla="*/ 812800 h 1966912"/>
                <a:gd name="connsiteX81" fmla="*/ 978696 w 3988596"/>
                <a:gd name="connsiteY81" fmla="*/ 755650 h 1966912"/>
                <a:gd name="connsiteX82" fmla="*/ 988220 w 3988596"/>
                <a:gd name="connsiteY82" fmla="*/ 688976 h 1966912"/>
                <a:gd name="connsiteX83" fmla="*/ 1083472 w 3988596"/>
                <a:gd name="connsiteY83" fmla="*/ 688976 h 1966912"/>
                <a:gd name="connsiteX84" fmla="*/ 1102520 w 3988596"/>
                <a:gd name="connsiteY84" fmla="*/ 546100 h 1966912"/>
                <a:gd name="connsiteX85" fmla="*/ 1016796 w 3988596"/>
                <a:gd name="connsiteY85" fmla="*/ 488950 h 1966912"/>
                <a:gd name="connsiteX86" fmla="*/ 1073948 w 3988596"/>
                <a:gd name="connsiteY86" fmla="*/ 336550 h 1966912"/>
                <a:gd name="connsiteX87" fmla="*/ 1064420 w 3988596"/>
                <a:gd name="connsiteY87" fmla="*/ 298450 h 1966912"/>
                <a:gd name="connsiteX88" fmla="*/ 1112044 w 3988596"/>
                <a:gd name="connsiteY88" fmla="*/ 222250 h 1966912"/>
                <a:gd name="connsiteX89" fmla="*/ 1178720 w 3988596"/>
                <a:gd name="connsiteY89" fmla="*/ 241300 h 1966912"/>
                <a:gd name="connsiteX90" fmla="*/ 1226348 w 3988596"/>
                <a:gd name="connsiteY90" fmla="*/ 146050 h 1966912"/>
                <a:gd name="connsiteX91" fmla="*/ 1226348 w 3988596"/>
                <a:gd name="connsiteY91" fmla="*/ 69850 h 1966912"/>
                <a:gd name="connsiteX92" fmla="*/ 1273972 w 3988596"/>
                <a:gd name="connsiteY92" fmla="*/ 3176 h 1966912"/>
                <a:gd name="connsiteX93" fmla="*/ 1273532 w 3988596"/>
                <a:gd name="connsiteY93" fmla="*/ 2360 h 196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3988596" h="1966912">
                  <a:moveTo>
                    <a:pt x="1283496" y="0"/>
                  </a:moveTo>
                  <a:lnTo>
                    <a:pt x="1346996" y="177800"/>
                  </a:lnTo>
                  <a:lnTo>
                    <a:pt x="1334296" y="234950"/>
                  </a:lnTo>
                  <a:lnTo>
                    <a:pt x="1346996" y="298450"/>
                  </a:lnTo>
                  <a:lnTo>
                    <a:pt x="1416844" y="355600"/>
                  </a:lnTo>
                  <a:lnTo>
                    <a:pt x="1423196" y="457200"/>
                  </a:lnTo>
                  <a:lnTo>
                    <a:pt x="1410496" y="501650"/>
                  </a:lnTo>
                  <a:lnTo>
                    <a:pt x="1397796" y="628650"/>
                  </a:lnTo>
                  <a:lnTo>
                    <a:pt x="1359696" y="692150"/>
                  </a:lnTo>
                  <a:lnTo>
                    <a:pt x="1397796" y="793750"/>
                  </a:lnTo>
                  <a:lnTo>
                    <a:pt x="1378748" y="920750"/>
                  </a:lnTo>
                  <a:lnTo>
                    <a:pt x="1296196" y="990600"/>
                  </a:lnTo>
                  <a:lnTo>
                    <a:pt x="1404148" y="1060450"/>
                  </a:lnTo>
                  <a:lnTo>
                    <a:pt x="1410496" y="1212850"/>
                  </a:lnTo>
                  <a:lnTo>
                    <a:pt x="1493044" y="1270000"/>
                  </a:lnTo>
                  <a:lnTo>
                    <a:pt x="1600996" y="1168400"/>
                  </a:lnTo>
                  <a:lnTo>
                    <a:pt x="1753396" y="1276350"/>
                  </a:lnTo>
                  <a:lnTo>
                    <a:pt x="1702596" y="1416050"/>
                  </a:lnTo>
                  <a:lnTo>
                    <a:pt x="1797844" y="1543050"/>
                  </a:lnTo>
                  <a:lnTo>
                    <a:pt x="1804196" y="1631950"/>
                  </a:lnTo>
                  <a:lnTo>
                    <a:pt x="1880396" y="1651000"/>
                  </a:lnTo>
                  <a:lnTo>
                    <a:pt x="1899444" y="1733550"/>
                  </a:lnTo>
                  <a:lnTo>
                    <a:pt x="2115348" y="1758950"/>
                  </a:lnTo>
                  <a:lnTo>
                    <a:pt x="2235996" y="1638300"/>
                  </a:lnTo>
                  <a:lnTo>
                    <a:pt x="2216948" y="1536700"/>
                  </a:lnTo>
                  <a:lnTo>
                    <a:pt x="2185196" y="1466850"/>
                  </a:lnTo>
                  <a:lnTo>
                    <a:pt x="2197896" y="1295400"/>
                  </a:lnTo>
                  <a:lnTo>
                    <a:pt x="2166148" y="1212850"/>
                  </a:lnTo>
                  <a:lnTo>
                    <a:pt x="2248696" y="1149350"/>
                  </a:lnTo>
                  <a:lnTo>
                    <a:pt x="2261396" y="850900"/>
                  </a:lnTo>
                  <a:lnTo>
                    <a:pt x="2382044" y="742950"/>
                  </a:lnTo>
                  <a:lnTo>
                    <a:pt x="2470948" y="812800"/>
                  </a:lnTo>
                  <a:lnTo>
                    <a:pt x="2483644" y="914400"/>
                  </a:lnTo>
                  <a:lnTo>
                    <a:pt x="2661444" y="946150"/>
                  </a:lnTo>
                  <a:lnTo>
                    <a:pt x="2693196" y="1035050"/>
                  </a:lnTo>
                  <a:lnTo>
                    <a:pt x="2870996" y="1028700"/>
                  </a:lnTo>
                  <a:lnTo>
                    <a:pt x="3004348" y="977900"/>
                  </a:lnTo>
                  <a:lnTo>
                    <a:pt x="3150396" y="990600"/>
                  </a:lnTo>
                  <a:lnTo>
                    <a:pt x="3239296" y="939800"/>
                  </a:lnTo>
                  <a:lnTo>
                    <a:pt x="3302796" y="984250"/>
                  </a:lnTo>
                  <a:lnTo>
                    <a:pt x="3436148" y="908050"/>
                  </a:lnTo>
                  <a:lnTo>
                    <a:pt x="3658396" y="927100"/>
                  </a:lnTo>
                  <a:lnTo>
                    <a:pt x="3702844" y="1187450"/>
                  </a:lnTo>
                  <a:lnTo>
                    <a:pt x="3658396" y="1308100"/>
                  </a:lnTo>
                  <a:lnTo>
                    <a:pt x="3575844" y="1447800"/>
                  </a:lnTo>
                  <a:lnTo>
                    <a:pt x="3594896" y="1524000"/>
                  </a:lnTo>
                  <a:lnTo>
                    <a:pt x="3601244" y="1631950"/>
                  </a:lnTo>
                  <a:lnTo>
                    <a:pt x="3690148" y="1720850"/>
                  </a:lnTo>
                  <a:lnTo>
                    <a:pt x="3728244" y="1733550"/>
                  </a:lnTo>
                  <a:lnTo>
                    <a:pt x="3779044" y="1847850"/>
                  </a:lnTo>
                  <a:lnTo>
                    <a:pt x="3874296" y="1854200"/>
                  </a:lnTo>
                  <a:lnTo>
                    <a:pt x="3988596" y="1854200"/>
                  </a:lnTo>
                  <a:lnTo>
                    <a:pt x="3940780" y="1966912"/>
                  </a:lnTo>
                  <a:lnTo>
                    <a:pt x="3103112" y="1966912"/>
                  </a:lnTo>
                  <a:lnTo>
                    <a:pt x="3086896" y="1949450"/>
                  </a:lnTo>
                  <a:lnTo>
                    <a:pt x="2928148" y="1911350"/>
                  </a:lnTo>
                  <a:lnTo>
                    <a:pt x="2705896" y="1892300"/>
                  </a:lnTo>
                  <a:lnTo>
                    <a:pt x="2623348" y="1955800"/>
                  </a:lnTo>
                  <a:lnTo>
                    <a:pt x="2585568" y="1966912"/>
                  </a:lnTo>
                  <a:lnTo>
                    <a:pt x="0" y="1966912"/>
                  </a:lnTo>
                  <a:lnTo>
                    <a:pt x="19844" y="1879600"/>
                  </a:lnTo>
                  <a:lnTo>
                    <a:pt x="64296" y="1828800"/>
                  </a:lnTo>
                  <a:lnTo>
                    <a:pt x="64296" y="1765300"/>
                  </a:lnTo>
                  <a:lnTo>
                    <a:pt x="38896" y="1708150"/>
                  </a:lnTo>
                  <a:lnTo>
                    <a:pt x="107004" y="1584324"/>
                  </a:lnTo>
                  <a:lnTo>
                    <a:pt x="245272" y="1584324"/>
                  </a:lnTo>
                  <a:lnTo>
                    <a:pt x="254796" y="1498600"/>
                  </a:lnTo>
                  <a:lnTo>
                    <a:pt x="273844" y="1431924"/>
                  </a:lnTo>
                  <a:lnTo>
                    <a:pt x="388148" y="1412876"/>
                  </a:lnTo>
                  <a:lnTo>
                    <a:pt x="416720" y="1365250"/>
                  </a:lnTo>
                  <a:lnTo>
                    <a:pt x="540548" y="1336676"/>
                  </a:lnTo>
                  <a:lnTo>
                    <a:pt x="588172" y="1279524"/>
                  </a:lnTo>
                  <a:lnTo>
                    <a:pt x="683420" y="1250950"/>
                  </a:lnTo>
                  <a:lnTo>
                    <a:pt x="721520" y="1146176"/>
                  </a:lnTo>
                  <a:lnTo>
                    <a:pt x="816772" y="1098550"/>
                  </a:lnTo>
                  <a:lnTo>
                    <a:pt x="892972" y="1127124"/>
                  </a:lnTo>
                  <a:lnTo>
                    <a:pt x="902496" y="1060450"/>
                  </a:lnTo>
                  <a:lnTo>
                    <a:pt x="1035844" y="1041400"/>
                  </a:lnTo>
                  <a:lnTo>
                    <a:pt x="1064420" y="917576"/>
                  </a:lnTo>
                  <a:lnTo>
                    <a:pt x="997748" y="860424"/>
                  </a:lnTo>
                  <a:lnTo>
                    <a:pt x="1007272" y="812800"/>
                  </a:lnTo>
                  <a:lnTo>
                    <a:pt x="978696" y="755650"/>
                  </a:lnTo>
                  <a:lnTo>
                    <a:pt x="988220" y="688976"/>
                  </a:lnTo>
                  <a:lnTo>
                    <a:pt x="1083472" y="688976"/>
                  </a:lnTo>
                  <a:lnTo>
                    <a:pt x="1102520" y="546100"/>
                  </a:lnTo>
                  <a:lnTo>
                    <a:pt x="1016796" y="488950"/>
                  </a:lnTo>
                  <a:lnTo>
                    <a:pt x="1073948" y="336550"/>
                  </a:lnTo>
                  <a:lnTo>
                    <a:pt x="1064420" y="298450"/>
                  </a:lnTo>
                  <a:lnTo>
                    <a:pt x="1112044" y="222250"/>
                  </a:lnTo>
                  <a:lnTo>
                    <a:pt x="1178720" y="241300"/>
                  </a:lnTo>
                  <a:lnTo>
                    <a:pt x="1226348" y="146050"/>
                  </a:lnTo>
                  <a:lnTo>
                    <a:pt x="1226348" y="69850"/>
                  </a:lnTo>
                  <a:lnTo>
                    <a:pt x="1273972" y="3176"/>
                  </a:lnTo>
                  <a:lnTo>
                    <a:pt x="1273532" y="236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582208D8-666B-4A6C-A15B-5B9BA53C9551}"/>
                </a:ext>
              </a:extLst>
            </p:cNvPr>
            <p:cNvSpPr/>
            <p:nvPr/>
          </p:nvSpPr>
          <p:spPr>
            <a:xfrm>
              <a:off x="33921428" y="25527000"/>
              <a:ext cx="1178196" cy="4648200"/>
            </a:xfrm>
            <a:custGeom>
              <a:avLst/>
              <a:gdLst>
                <a:gd name="connsiteX0" fmla="*/ 18052 w 1178196"/>
                <a:gd name="connsiteY0" fmla="*/ 0 h 4648200"/>
                <a:gd name="connsiteX1" fmla="*/ 56152 w 1178196"/>
                <a:gd name="connsiteY1" fmla="*/ 30480 h 4648200"/>
                <a:gd name="connsiteX2" fmla="*/ 124732 w 1178196"/>
                <a:gd name="connsiteY2" fmla="*/ 7620 h 4648200"/>
                <a:gd name="connsiteX3" fmla="*/ 170452 w 1178196"/>
                <a:gd name="connsiteY3" fmla="*/ 15240 h 4648200"/>
                <a:gd name="connsiteX4" fmla="*/ 124732 w 1178196"/>
                <a:gd name="connsiteY4" fmla="*/ 137160 h 4648200"/>
                <a:gd name="connsiteX5" fmla="*/ 254272 w 1178196"/>
                <a:gd name="connsiteY5" fmla="*/ 114300 h 4648200"/>
                <a:gd name="connsiteX6" fmla="*/ 307612 w 1178196"/>
                <a:gd name="connsiteY6" fmla="*/ 106680 h 4648200"/>
                <a:gd name="connsiteX7" fmla="*/ 299992 w 1178196"/>
                <a:gd name="connsiteY7" fmla="*/ 60960 h 4648200"/>
                <a:gd name="connsiteX8" fmla="*/ 391432 w 1178196"/>
                <a:gd name="connsiteY8" fmla="*/ 15240 h 4648200"/>
                <a:gd name="connsiteX9" fmla="*/ 406672 w 1178196"/>
                <a:gd name="connsiteY9" fmla="*/ 121920 h 4648200"/>
                <a:gd name="connsiteX10" fmla="*/ 566692 w 1178196"/>
                <a:gd name="connsiteY10" fmla="*/ 198120 h 4648200"/>
                <a:gd name="connsiteX11" fmla="*/ 635272 w 1178196"/>
                <a:gd name="connsiteY11" fmla="*/ 152400 h 4648200"/>
                <a:gd name="connsiteX12" fmla="*/ 711472 w 1178196"/>
                <a:gd name="connsiteY12" fmla="*/ 160020 h 4648200"/>
                <a:gd name="connsiteX13" fmla="*/ 848632 w 1178196"/>
                <a:gd name="connsiteY13" fmla="*/ 289560 h 4648200"/>
                <a:gd name="connsiteX14" fmla="*/ 985792 w 1178196"/>
                <a:gd name="connsiteY14" fmla="*/ 281940 h 4648200"/>
                <a:gd name="connsiteX15" fmla="*/ 972584 w 1178196"/>
                <a:gd name="connsiteY15" fmla="*/ 282674 h 4648200"/>
                <a:gd name="connsiteX16" fmla="*/ 987696 w 1178196"/>
                <a:gd name="connsiteY16" fmla="*/ 352424 h 4648200"/>
                <a:gd name="connsiteX17" fmla="*/ 1082948 w 1178196"/>
                <a:gd name="connsiteY17" fmla="*/ 381000 h 4648200"/>
                <a:gd name="connsiteX18" fmla="*/ 1092472 w 1178196"/>
                <a:gd name="connsiteY18" fmla="*/ 438150 h 4648200"/>
                <a:gd name="connsiteX19" fmla="*/ 1178196 w 1178196"/>
                <a:gd name="connsiteY19" fmla="*/ 514350 h 4648200"/>
                <a:gd name="connsiteX20" fmla="*/ 1168672 w 1178196"/>
                <a:gd name="connsiteY20" fmla="*/ 647700 h 4648200"/>
                <a:gd name="connsiteX21" fmla="*/ 949596 w 1178196"/>
                <a:gd name="connsiteY21" fmla="*/ 942976 h 4648200"/>
                <a:gd name="connsiteX22" fmla="*/ 940072 w 1178196"/>
                <a:gd name="connsiteY22" fmla="*/ 1028700 h 4648200"/>
                <a:gd name="connsiteX23" fmla="*/ 997220 w 1178196"/>
                <a:gd name="connsiteY23" fmla="*/ 1047750 h 4648200"/>
                <a:gd name="connsiteX24" fmla="*/ 997220 w 1178196"/>
                <a:gd name="connsiteY24" fmla="*/ 1171576 h 4648200"/>
                <a:gd name="connsiteX25" fmla="*/ 921020 w 1178196"/>
                <a:gd name="connsiteY25" fmla="*/ 1162050 h 4648200"/>
                <a:gd name="connsiteX26" fmla="*/ 873396 w 1178196"/>
                <a:gd name="connsiteY26" fmla="*/ 1228724 h 4648200"/>
                <a:gd name="connsiteX27" fmla="*/ 892448 w 1178196"/>
                <a:gd name="connsiteY27" fmla="*/ 1295400 h 4648200"/>
                <a:gd name="connsiteX28" fmla="*/ 882924 w 1178196"/>
                <a:gd name="connsiteY28" fmla="*/ 1352550 h 4648200"/>
                <a:gd name="connsiteX29" fmla="*/ 968648 w 1178196"/>
                <a:gd name="connsiteY29" fmla="*/ 1466850 h 4648200"/>
                <a:gd name="connsiteX30" fmla="*/ 1063896 w 1178196"/>
                <a:gd name="connsiteY30" fmla="*/ 1495424 h 4648200"/>
                <a:gd name="connsiteX31" fmla="*/ 997220 w 1178196"/>
                <a:gd name="connsiteY31" fmla="*/ 1638300 h 4648200"/>
                <a:gd name="connsiteX32" fmla="*/ 997220 w 1178196"/>
                <a:gd name="connsiteY32" fmla="*/ 1724024 h 4648200"/>
                <a:gd name="connsiteX33" fmla="*/ 854348 w 1178196"/>
                <a:gd name="connsiteY33" fmla="*/ 1800224 h 4648200"/>
                <a:gd name="connsiteX34" fmla="*/ 768620 w 1178196"/>
                <a:gd name="connsiteY34" fmla="*/ 2000250 h 4648200"/>
                <a:gd name="connsiteX35" fmla="*/ 720996 w 1178196"/>
                <a:gd name="connsiteY35" fmla="*/ 2000250 h 4648200"/>
                <a:gd name="connsiteX36" fmla="*/ 663848 w 1178196"/>
                <a:gd name="connsiteY36" fmla="*/ 2066924 h 4648200"/>
                <a:gd name="connsiteX37" fmla="*/ 654324 w 1178196"/>
                <a:gd name="connsiteY37" fmla="*/ 2162176 h 4648200"/>
                <a:gd name="connsiteX38" fmla="*/ 597172 w 1178196"/>
                <a:gd name="connsiteY38" fmla="*/ 2171700 h 4648200"/>
                <a:gd name="connsiteX39" fmla="*/ 501924 w 1178196"/>
                <a:gd name="connsiteY39" fmla="*/ 2133600 h 4648200"/>
                <a:gd name="connsiteX40" fmla="*/ 387620 w 1178196"/>
                <a:gd name="connsiteY40" fmla="*/ 2143124 h 4648200"/>
                <a:gd name="connsiteX41" fmla="*/ 320948 w 1178196"/>
                <a:gd name="connsiteY41" fmla="*/ 2209800 h 4648200"/>
                <a:gd name="connsiteX42" fmla="*/ 330472 w 1178196"/>
                <a:gd name="connsiteY42" fmla="*/ 2324100 h 4648200"/>
                <a:gd name="connsiteX43" fmla="*/ 292372 w 1178196"/>
                <a:gd name="connsiteY43" fmla="*/ 2352676 h 4648200"/>
                <a:gd name="connsiteX44" fmla="*/ 216172 w 1178196"/>
                <a:gd name="connsiteY44" fmla="*/ 2352676 h 4648200"/>
                <a:gd name="connsiteX45" fmla="*/ 178072 w 1178196"/>
                <a:gd name="connsiteY45" fmla="*/ 2466976 h 4648200"/>
                <a:gd name="connsiteX46" fmla="*/ 254272 w 1178196"/>
                <a:gd name="connsiteY46" fmla="*/ 2524124 h 4648200"/>
                <a:gd name="connsiteX47" fmla="*/ 387620 w 1178196"/>
                <a:gd name="connsiteY47" fmla="*/ 2524124 h 4648200"/>
                <a:gd name="connsiteX48" fmla="*/ 397148 w 1178196"/>
                <a:gd name="connsiteY48" fmla="*/ 2609850 h 4648200"/>
                <a:gd name="connsiteX49" fmla="*/ 492396 w 1178196"/>
                <a:gd name="connsiteY49" fmla="*/ 2609850 h 4648200"/>
                <a:gd name="connsiteX50" fmla="*/ 530496 w 1178196"/>
                <a:gd name="connsiteY50" fmla="*/ 2686050 h 4648200"/>
                <a:gd name="connsiteX51" fmla="*/ 587648 w 1178196"/>
                <a:gd name="connsiteY51" fmla="*/ 2667000 h 4648200"/>
                <a:gd name="connsiteX52" fmla="*/ 625748 w 1178196"/>
                <a:gd name="connsiteY52" fmla="*/ 2705100 h 4648200"/>
                <a:gd name="connsiteX53" fmla="*/ 635272 w 1178196"/>
                <a:gd name="connsiteY53" fmla="*/ 2762250 h 4648200"/>
                <a:gd name="connsiteX54" fmla="*/ 673372 w 1178196"/>
                <a:gd name="connsiteY54" fmla="*/ 2838450 h 4648200"/>
                <a:gd name="connsiteX55" fmla="*/ 701948 w 1178196"/>
                <a:gd name="connsiteY55" fmla="*/ 2971800 h 4648200"/>
                <a:gd name="connsiteX56" fmla="*/ 797196 w 1178196"/>
                <a:gd name="connsiteY56" fmla="*/ 2990850 h 4648200"/>
                <a:gd name="connsiteX57" fmla="*/ 844820 w 1178196"/>
                <a:gd name="connsiteY57" fmla="*/ 3095624 h 4648200"/>
                <a:gd name="connsiteX58" fmla="*/ 768620 w 1178196"/>
                <a:gd name="connsiteY58" fmla="*/ 3162300 h 4648200"/>
                <a:gd name="connsiteX59" fmla="*/ 759096 w 1178196"/>
                <a:gd name="connsiteY59" fmla="*/ 3238500 h 4648200"/>
                <a:gd name="connsiteX60" fmla="*/ 816248 w 1178196"/>
                <a:gd name="connsiteY60" fmla="*/ 3333750 h 4648200"/>
                <a:gd name="connsiteX61" fmla="*/ 921020 w 1178196"/>
                <a:gd name="connsiteY61" fmla="*/ 3333750 h 4648200"/>
                <a:gd name="connsiteX62" fmla="*/ 930548 w 1178196"/>
                <a:gd name="connsiteY62" fmla="*/ 3457576 h 4648200"/>
                <a:gd name="connsiteX63" fmla="*/ 1054372 w 1178196"/>
                <a:gd name="connsiteY63" fmla="*/ 3533776 h 4648200"/>
                <a:gd name="connsiteX64" fmla="*/ 1101996 w 1178196"/>
                <a:gd name="connsiteY64" fmla="*/ 3629024 h 4648200"/>
                <a:gd name="connsiteX65" fmla="*/ 1092472 w 1178196"/>
                <a:gd name="connsiteY65" fmla="*/ 3771900 h 4648200"/>
                <a:gd name="connsiteX66" fmla="*/ 1054372 w 1178196"/>
                <a:gd name="connsiteY66" fmla="*/ 3781424 h 4648200"/>
                <a:gd name="connsiteX67" fmla="*/ 1016272 w 1178196"/>
                <a:gd name="connsiteY67" fmla="*/ 3867150 h 4648200"/>
                <a:gd name="connsiteX68" fmla="*/ 1044848 w 1178196"/>
                <a:gd name="connsiteY68" fmla="*/ 3905250 h 4648200"/>
                <a:gd name="connsiteX69" fmla="*/ 1140096 w 1178196"/>
                <a:gd name="connsiteY69" fmla="*/ 4029076 h 4648200"/>
                <a:gd name="connsiteX70" fmla="*/ 959124 w 1178196"/>
                <a:gd name="connsiteY70" fmla="*/ 4048124 h 4648200"/>
                <a:gd name="connsiteX71" fmla="*/ 1006748 w 1178196"/>
                <a:gd name="connsiteY71" fmla="*/ 4143376 h 4648200"/>
                <a:gd name="connsiteX72" fmla="*/ 997220 w 1178196"/>
                <a:gd name="connsiteY72" fmla="*/ 4305300 h 4648200"/>
                <a:gd name="connsiteX73" fmla="*/ 882924 w 1178196"/>
                <a:gd name="connsiteY73" fmla="*/ 4362450 h 4648200"/>
                <a:gd name="connsiteX74" fmla="*/ 892036 w 1178196"/>
                <a:gd name="connsiteY74" fmla="*/ 4480936 h 4648200"/>
                <a:gd name="connsiteX75" fmla="*/ 768620 w 1178196"/>
                <a:gd name="connsiteY75" fmla="*/ 4467224 h 4648200"/>
                <a:gd name="connsiteX76" fmla="*/ 720996 w 1178196"/>
                <a:gd name="connsiteY76" fmla="*/ 4524376 h 4648200"/>
                <a:gd name="connsiteX77" fmla="*/ 501924 w 1178196"/>
                <a:gd name="connsiteY77" fmla="*/ 4648200 h 4648200"/>
                <a:gd name="connsiteX78" fmla="*/ 406672 w 1178196"/>
                <a:gd name="connsiteY78" fmla="*/ 4638676 h 4648200"/>
                <a:gd name="connsiteX79" fmla="*/ 320948 w 1178196"/>
                <a:gd name="connsiteY79" fmla="*/ 4552950 h 4648200"/>
                <a:gd name="connsiteX80" fmla="*/ 263796 w 1178196"/>
                <a:gd name="connsiteY80" fmla="*/ 4562476 h 4648200"/>
                <a:gd name="connsiteX81" fmla="*/ 120924 w 1178196"/>
                <a:gd name="connsiteY81" fmla="*/ 4438650 h 4648200"/>
                <a:gd name="connsiteX82" fmla="*/ 0 w 1178196"/>
                <a:gd name="connsiteY82" fmla="*/ 4480972 h 4648200"/>
                <a:gd name="connsiteX83" fmla="*/ 0 w 1178196"/>
                <a:gd name="connsiteY83" fmla="*/ 15474 h 464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1178196" h="4648200">
                  <a:moveTo>
                    <a:pt x="18052" y="0"/>
                  </a:moveTo>
                  <a:lnTo>
                    <a:pt x="56152" y="30480"/>
                  </a:lnTo>
                  <a:lnTo>
                    <a:pt x="124732" y="7620"/>
                  </a:lnTo>
                  <a:lnTo>
                    <a:pt x="170452" y="15240"/>
                  </a:lnTo>
                  <a:lnTo>
                    <a:pt x="124732" y="137160"/>
                  </a:lnTo>
                  <a:lnTo>
                    <a:pt x="254272" y="114300"/>
                  </a:lnTo>
                  <a:lnTo>
                    <a:pt x="307612" y="106680"/>
                  </a:lnTo>
                  <a:lnTo>
                    <a:pt x="299992" y="60960"/>
                  </a:lnTo>
                  <a:lnTo>
                    <a:pt x="391432" y="15240"/>
                  </a:lnTo>
                  <a:lnTo>
                    <a:pt x="406672" y="121920"/>
                  </a:lnTo>
                  <a:lnTo>
                    <a:pt x="566692" y="198120"/>
                  </a:lnTo>
                  <a:lnTo>
                    <a:pt x="635272" y="152400"/>
                  </a:lnTo>
                  <a:lnTo>
                    <a:pt x="711472" y="160020"/>
                  </a:lnTo>
                  <a:lnTo>
                    <a:pt x="848632" y="289560"/>
                  </a:lnTo>
                  <a:lnTo>
                    <a:pt x="985792" y="281940"/>
                  </a:lnTo>
                  <a:lnTo>
                    <a:pt x="972584" y="282674"/>
                  </a:lnTo>
                  <a:lnTo>
                    <a:pt x="987696" y="352424"/>
                  </a:lnTo>
                  <a:lnTo>
                    <a:pt x="1082948" y="381000"/>
                  </a:lnTo>
                  <a:lnTo>
                    <a:pt x="1092472" y="438150"/>
                  </a:lnTo>
                  <a:lnTo>
                    <a:pt x="1178196" y="514350"/>
                  </a:lnTo>
                  <a:lnTo>
                    <a:pt x="1168672" y="647700"/>
                  </a:lnTo>
                  <a:lnTo>
                    <a:pt x="949596" y="942976"/>
                  </a:lnTo>
                  <a:lnTo>
                    <a:pt x="940072" y="1028700"/>
                  </a:lnTo>
                  <a:lnTo>
                    <a:pt x="997220" y="1047750"/>
                  </a:lnTo>
                  <a:lnTo>
                    <a:pt x="997220" y="1171576"/>
                  </a:lnTo>
                  <a:lnTo>
                    <a:pt x="921020" y="1162050"/>
                  </a:lnTo>
                  <a:lnTo>
                    <a:pt x="873396" y="1228724"/>
                  </a:lnTo>
                  <a:lnTo>
                    <a:pt x="892448" y="1295400"/>
                  </a:lnTo>
                  <a:lnTo>
                    <a:pt x="882924" y="1352550"/>
                  </a:lnTo>
                  <a:lnTo>
                    <a:pt x="968648" y="1466850"/>
                  </a:lnTo>
                  <a:lnTo>
                    <a:pt x="1063896" y="1495424"/>
                  </a:lnTo>
                  <a:lnTo>
                    <a:pt x="997220" y="1638300"/>
                  </a:lnTo>
                  <a:lnTo>
                    <a:pt x="997220" y="1724024"/>
                  </a:lnTo>
                  <a:lnTo>
                    <a:pt x="854348" y="1800224"/>
                  </a:lnTo>
                  <a:lnTo>
                    <a:pt x="768620" y="2000250"/>
                  </a:lnTo>
                  <a:lnTo>
                    <a:pt x="720996" y="2000250"/>
                  </a:lnTo>
                  <a:lnTo>
                    <a:pt x="663848" y="2066924"/>
                  </a:lnTo>
                  <a:lnTo>
                    <a:pt x="654324" y="2162176"/>
                  </a:lnTo>
                  <a:lnTo>
                    <a:pt x="597172" y="2171700"/>
                  </a:lnTo>
                  <a:lnTo>
                    <a:pt x="501924" y="2133600"/>
                  </a:lnTo>
                  <a:lnTo>
                    <a:pt x="387620" y="2143124"/>
                  </a:lnTo>
                  <a:lnTo>
                    <a:pt x="320948" y="2209800"/>
                  </a:lnTo>
                  <a:lnTo>
                    <a:pt x="330472" y="2324100"/>
                  </a:lnTo>
                  <a:lnTo>
                    <a:pt x="292372" y="2352676"/>
                  </a:lnTo>
                  <a:lnTo>
                    <a:pt x="216172" y="2352676"/>
                  </a:lnTo>
                  <a:lnTo>
                    <a:pt x="178072" y="2466976"/>
                  </a:lnTo>
                  <a:lnTo>
                    <a:pt x="254272" y="2524124"/>
                  </a:lnTo>
                  <a:lnTo>
                    <a:pt x="387620" y="2524124"/>
                  </a:lnTo>
                  <a:lnTo>
                    <a:pt x="397148" y="2609850"/>
                  </a:lnTo>
                  <a:lnTo>
                    <a:pt x="492396" y="2609850"/>
                  </a:lnTo>
                  <a:lnTo>
                    <a:pt x="530496" y="2686050"/>
                  </a:lnTo>
                  <a:lnTo>
                    <a:pt x="587648" y="2667000"/>
                  </a:lnTo>
                  <a:lnTo>
                    <a:pt x="625748" y="2705100"/>
                  </a:lnTo>
                  <a:lnTo>
                    <a:pt x="635272" y="2762250"/>
                  </a:lnTo>
                  <a:lnTo>
                    <a:pt x="673372" y="2838450"/>
                  </a:lnTo>
                  <a:lnTo>
                    <a:pt x="701948" y="2971800"/>
                  </a:lnTo>
                  <a:lnTo>
                    <a:pt x="797196" y="2990850"/>
                  </a:lnTo>
                  <a:lnTo>
                    <a:pt x="844820" y="3095624"/>
                  </a:lnTo>
                  <a:lnTo>
                    <a:pt x="768620" y="3162300"/>
                  </a:lnTo>
                  <a:lnTo>
                    <a:pt x="759096" y="3238500"/>
                  </a:lnTo>
                  <a:lnTo>
                    <a:pt x="816248" y="3333750"/>
                  </a:lnTo>
                  <a:lnTo>
                    <a:pt x="921020" y="3333750"/>
                  </a:lnTo>
                  <a:lnTo>
                    <a:pt x="930548" y="3457576"/>
                  </a:lnTo>
                  <a:lnTo>
                    <a:pt x="1054372" y="3533776"/>
                  </a:lnTo>
                  <a:lnTo>
                    <a:pt x="1101996" y="3629024"/>
                  </a:lnTo>
                  <a:lnTo>
                    <a:pt x="1092472" y="3771900"/>
                  </a:lnTo>
                  <a:lnTo>
                    <a:pt x="1054372" y="3781424"/>
                  </a:lnTo>
                  <a:lnTo>
                    <a:pt x="1016272" y="3867150"/>
                  </a:lnTo>
                  <a:lnTo>
                    <a:pt x="1044848" y="3905250"/>
                  </a:lnTo>
                  <a:lnTo>
                    <a:pt x="1140096" y="4029076"/>
                  </a:lnTo>
                  <a:lnTo>
                    <a:pt x="959124" y="4048124"/>
                  </a:lnTo>
                  <a:lnTo>
                    <a:pt x="1006748" y="4143376"/>
                  </a:lnTo>
                  <a:lnTo>
                    <a:pt x="997220" y="4305300"/>
                  </a:lnTo>
                  <a:lnTo>
                    <a:pt x="882924" y="4362450"/>
                  </a:lnTo>
                  <a:lnTo>
                    <a:pt x="892036" y="4480936"/>
                  </a:lnTo>
                  <a:lnTo>
                    <a:pt x="768620" y="4467224"/>
                  </a:lnTo>
                  <a:lnTo>
                    <a:pt x="720996" y="4524376"/>
                  </a:lnTo>
                  <a:lnTo>
                    <a:pt x="501924" y="4648200"/>
                  </a:lnTo>
                  <a:lnTo>
                    <a:pt x="406672" y="4638676"/>
                  </a:lnTo>
                  <a:lnTo>
                    <a:pt x="320948" y="4552950"/>
                  </a:lnTo>
                  <a:lnTo>
                    <a:pt x="263796" y="4562476"/>
                  </a:lnTo>
                  <a:lnTo>
                    <a:pt x="120924" y="4438650"/>
                  </a:lnTo>
                  <a:lnTo>
                    <a:pt x="0" y="4480972"/>
                  </a:lnTo>
                  <a:lnTo>
                    <a:pt x="0" y="1547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7301EB74-601A-4385-964A-7CF6185433B9}"/>
                </a:ext>
              </a:extLst>
            </p:cNvPr>
            <p:cNvSpPr/>
            <p:nvPr/>
          </p:nvSpPr>
          <p:spPr>
            <a:xfrm>
              <a:off x="33919880" y="29965650"/>
              <a:ext cx="1747916" cy="639762"/>
            </a:xfrm>
            <a:custGeom>
              <a:avLst/>
              <a:gdLst>
                <a:gd name="connsiteX0" fmla="*/ 124060 w 1747916"/>
                <a:gd name="connsiteY0" fmla="*/ 0 h 639762"/>
                <a:gd name="connsiteX1" fmla="*/ 266932 w 1747916"/>
                <a:gd name="connsiteY1" fmla="*/ 123826 h 639762"/>
                <a:gd name="connsiteX2" fmla="*/ 324084 w 1747916"/>
                <a:gd name="connsiteY2" fmla="*/ 114300 h 639762"/>
                <a:gd name="connsiteX3" fmla="*/ 409808 w 1747916"/>
                <a:gd name="connsiteY3" fmla="*/ 200026 h 639762"/>
                <a:gd name="connsiteX4" fmla="*/ 505060 w 1747916"/>
                <a:gd name="connsiteY4" fmla="*/ 209550 h 639762"/>
                <a:gd name="connsiteX5" fmla="*/ 724132 w 1747916"/>
                <a:gd name="connsiteY5" fmla="*/ 85726 h 639762"/>
                <a:gd name="connsiteX6" fmla="*/ 771756 w 1747916"/>
                <a:gd name="connsiteY6" fmla="*/ 28574 h 639762"/>
                <a:gd name="connsiteX7" fmla="*/ 895172 w 1747916"/>
                <a:gd name="connsiteY7" fmla="*/ 42286 h 639762"/>
                <a:gd name="connsiteX8" fmla="*/ 895584 w 1747916"/>
                <a:gd name="connsiteY8" fmla="*/ 47626 h 639762"/>
                <a:gd name="connsiteX9" fmla="*/ 867008 w 1747916"/>
                <a:gd name="connsiteY9" fmla="*/ 180974 h 639762"/>
                <a:gd name="connsiteX10" fmla="*/ 952732 w 1747916"/>
                <a:gd name="connsiteY10" fmla="*/ 342900 h 639762"/>
                <a:gd name="connsiteX11" fmla="*/ 1095608 w 1747916"/>
                <a:gd name="connsiteY11" fmla="*/ 285750 h 639762"/>
                <a:gd name="connsiteX12" fmla="*/ 1181332 w 1747916"/>
                <a:gd name="connsiteY12" fmla="*/ 285750 h 639762"/>
                <a:gd name="connsiteX13" fmla="*/ 1219432 w 1747916"/>
                <a:gd name="connsiteY13" fmla="*/ 219074 h 639762"/>
                <a:gd name="connsiteX14" fmla="*/ 1381356 w 1747916"/>
                <a:gd name="connsiteY14" fmla="*/ 200026 h 639762"/>
                <a:gd name="connsiteX15" fmla="*/ 1419460 w 1747916"/>
                <a:gd name="connsiteY15" fmla="*/ 257174 h 639762"/>
                <a:gd name="connsiteX16" fmla="*/ 1514708 w 1747916"/>
                <a:gd name="connsiteY16" fmla="*/ 266700 h 639762"/>
                <a:gd name="connsiteX17" fmla="*/ 1571860 w 1747916"/>
                <a:gd name="connsiteY17" fmla="*/ 314326 h 639762"/>
                <a:gd name="connsiteX18" fmla="*/ 1743308 w 1747916"/>
                <a:gd name="connsiteY18" fmla="*/ 257174 h 639762"/>
                <a:gd name="connsiteX19" fmla="*/ 1747916 w 1747916"/>
                <a:gd name="connsiteY19" fmla="*/ 257174 h 639762"/>
                <a:gd name="connsiteX20" fmla="*/ 1679808 w 1747916"/>
                <a:gd name="connsiteY20" fmla="*/ 381000 h 639762"/>
                <a:gd name="connsiteX21" fmla="*/ 1705208 w 1747916"/>
                <a:gd name="connsiteY21" fmla="*/ 438150 h 639762"/>
                <a:gd name="connsiteX22" fmla="*/ 1705208 w 1747916"/>
                <a:gd name="connsiteY22" fmla="*/ 501650 h 639762"/>
                <a:gd name="connsiteX23" fmla="*/ 1660756 w 1747916"/>
                <a:gd name="connsiteY23" fmla="*/ 552450 h 639762"/>
                <a:gd name="connsiteX24" fmla="*/ 1640912 w 1747916"/>
                <a:gd name="connsiteY24" fmla="*/ 639762 h 639762"/>
                <a:gd name="connsiteX25" fmla="*/ 0 w 1747916"/>
                <a:gd name="connsiteY25" fmla="*/ 639762 h 639762"/>
                <a:gd name="connsiteX26" fmla="*/ 0 w 1747916"/>
                <a:gd name="connsiteY26" fmla="*/ 43420 h 639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7916" h="639762">
                  <a:moveTo>
                    <a:pt x="124060" y="0"/>
                  </a:moveTo>
                  <a:lnTo>
                    <a:pt x="266932" y="123826"/>
                  </a:lnTo>
                  <a:lnTo>
                    <a:pt x="324084" y="114300"/>
                  </a:lnTo>
                  <a:lnTo>
                    <a:pt x="409808" y="200026"/>
                  </a:lnTo>
                  <a:lnTo>
                    <a:pt x="505060" y="209550"/>
                  </a:lnTo>
                  <a:lnTo>
                    <a:pt x="724132" y="85726"/>
                  </a:lnTo>
                  <a:lnTo>
                    <a:pt x="771756" y="28574"/>
                  </a:lnTo>
                  <a:lnTo>
                    <a:pt x="895172" y="42286"/>
                  </a:lnTo>
                  <a:cubicBezTo>
                    <a:pt x="895308" y="44066"/>
                    <a:pt x="895448" y="45846"/>
                    <a:pt x="895584" y="47626"/>
                  </a:cubicBezTo>
                  <a:lnTo>
                    <a:pt x="867008" y="180974"/>
                  </a:lnTo>
                  <a:lnTo>
                    <a:pt x="952732" y="342900"/>
                  </a:lnTo>
                  <a:lnTo>
                    <a:pt x="1095608" y="285750"/>
                  </a:lnTo>
                  <a:lnTo>
                    <a:pt x="1181332" y="285750"/>
                  </a:lnTo>
                  <a:lnTo>
                    <a:pt x="1219432" y="219074"/>
                  </a:lnTo>
                  <a:lnTo>
                    <a:pt x="1381356" y="200026"/>
                  </a:lnTo>
                  <a:lnTo>
                    <a:pt x="1419460" y="257174"/>
                  </a:lnTo>
                  <a:lnTo>
                    <a:pt x="1514708" y="266700"/>
                  </a:lnTo>
                  <a:lnTo>
                    <a:pt x="1571860" y="314326"/>
                  </a:lnTo>
                  <a:lnTo>
                    <a:pt x="1743308" y="257174"/>
                  </a:lnTo>
                  <a:lnTo>
                    <a:pt x="1747916" y="257174"/>
                  </a:lnTo>
                  <a:lnTo>
                    <a:pt x="1679808" y="381000"/>
                  </a:lnTo>
                  <a:lnTo>
                    <a:pt x="1705208" y="438150"/>
                  </a:lnTo>
                  <a:lnTo>
                    <a:pt x="1705208" y="501650"/>
                  </a:lnTo>
                  <a:lnTo>
                    <a:pt x="1660756" y="552450"/>
                  </a:lnTo>
                  <a:lnTo>
                    <a:pt x="1640912" y="639762"/>
                  </a:lnTo>
                  <a:lnTo>
                    <a:pt x="0" y="639762"/>
                  </a:lnTo>
                  <a:lnTo>
                    <a:pt x="0" y="4342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B9BFB937-897B-49B4-B072-1EFAA7F8A90D}"/>
                </a:ext>
              </a:extLst>
            </p:cNvPr>
            <p:cNvSpPr/>
            <p:nvPr/>
          </p:nvSpPr>
          <p:spPr>
            <a:xfrm>
              <a:off x="39004876" y="27674888"/>
              <a:ext cx="3034664" cy="1468436"/>
            </a:xfrm>
            <a:custGeom>
              <a:avLst/>
              <a:gdLst>
                <a:gd name="connsiteX0" fmla="*/ 309564 w 3034664"/>
                <a:gd name="connsiteY0" fmla="*/ 0 h 1468436"/>
                <a:gd name="connsiteX1" fmla="*/ 423860 w 3034664"/>
                <a:gd name="connsiteY1" fmla="*/ 109536 h 1468436"/>
                <a:gd name="connsiteX2" fmla="*/ 495300 w 3034664"/>
                <a:gd name="connsiteY2" fmla="*/ 80962 h 1468436"/>
                <a:gd name="connsiteX3" fmla="*/ 552448 w 3034664"/>
                <a:gd name="connsiteY3" fmla="*/ 123824 h 1468436"/>
                <a:gd name="connsiteX4" fmla="*/ 642936 w 3034664"/>
                <a:gd name="connsiteY4" fmla="*/ 123824 h 1468436"/>
                <a:gd name="connsiteX5" fmla="*/ 785812 w 3034664"/>
                <a:gd name="connsiteY5" fmla="*/ 204788 h 1468436"/>
                <a:gd name="connsiteX6" fmla="*/ 866772 w 3034664"/>
                <a:gd name="connsiteY6" fmla="*/ 200024 h 1468436"/>
                <a:gd name="connsiteX7" fmla="*/ 981076 w 3034664"/>
                <a:gd name="connsiteY7" fmla="*/ 233362 h 1468436"/>
                <a:gd name="connsiteX8" fmla="*/ 1076324 w 3034664"/>
                <a:gd name="connsiteY8" fmla="*/ 209550 h 1468436"/>
                <a:gd name="connsiteX9" fmla="*/ 1162048 w 3034664"/>
                <a:gd name="connsiteY9" fmla="*/ 290512 h 1468436"/>
                <a:gd name="connsiteX10" fmla="*/ 1166812 w 3034664"/>
                <a:gd name="connsiteY10" fmla="*/ 328612 h 1468436"/>
                <a:gd name="connsiteX11" fmla="*/ 1219200 w 3034664"/>
                <a:gd name="connsiteY11" fmla="*/ 390524 h 1468436"/>
                <a:gd name="connsiteX12" fmla="*/ 1319212 w 3034664"/>
                <a:gd name="connsiteY12" fmla="*/ 395288 h 1468436"/>
                <a:gd name="connsiteX13" fmla="*/ 1400172 w 3034664"/>
                <a:gd name="connsiteY13" fmla="*/ 495300 h 1468436"/>
                <a:gd name="connsiteX14" fmla="*/ 1447800 w 3034664"/>
                <a:gd name="connsiteY14" fmla="*/ 476250 h 1468436"/>
                <a:gd name="connsiteX15" fmla="*/ 1533524 w 3034664"/>
                <a:gd name="connsiteY15" fmla="*/ 485776 h 1468436"/>
                <a:gd name="connsiteX16" fmla="*/ 1776412 w 3034664"/>
                <a:gd name="connsiteY16" fmla="*/ 423862 h 1468436"/>
                <a:gd name="connsiteX17" fmla="*/ 1857372 w 3034664"/>
                <a:gd name="connsiteY17" fmla="*/ 352424 h 1468436"/>
                <a:gd name="connsiteX18" fmla="*/ 1866900 w 3034664"/>
                <a:gd name="connsiteY18" fmla="*/ 461962 h 1468436"/>
                <a:gd name="connsiteX19" fmla="*/ 1909764 w 3034664"/>
                <a:gd name="connsiteY19" fmla="*/ 533400 h 1468436"/>
                <a:gd name="connsiteX20" fmla="*/ 2024060 w 3034664"/>
                <a:gd name="connsiteY20" fmla="*/ 447676 h 1468436"/>
                <a:gd name="connsiteX21" fmla="*/ 2062164 w 3034664"/>
                <a:gd name="connsiteY21" fmla="*/ 476250 h 1468436"/>
                <a:gd name="connsiteX22" fmla="*/ 2114548 w 3034664"/>
                <a:gd name="connsiteY22" fmla="*/ 481012 h 1468436"/>
                <a:gd name="connsiteX23" fmla="*/ 2128836 w 3034664"/>
                <a:gd name="connsiteY23" fmla="*/ 423862 h 1468436"/>
                <a:gd name="connsiteX24" fmla="*/ 2190748 w 3034664"/>
                <a:gd name="connsiteY24" fmla="*/ 371476 h 1468436"/>
                <a:gd name="connsiteX25" fmla="*/ 2357436 w 3034664"/>
                <a:gd name="connsiteY25" fmla="*/ 371476 h 1468436"/>
                <a:gd name="connsiteX26" fmla="*/ 2490788 w 3034664"/>
                <a:gd name="connsiteY26" fmla="*/ 423862 h 1468436"/>
                <a:gd name="connsiteX27" fmla="*/ 2538412 w 3034664"/>
                <a:gd name="connsiteY27" fmla="*/ 400050 h 1468436"/>
                <a:gd name="connsiteX28" fmla="*/ 2519364 w 3034664"/>
                <a:gd name="connsiteY28" fmla="*/ 323850 h 1468436"/>
                <a:gd name="connsiteX29" fmla="*/ 2566988 w 3034664"/>
                <a:gd name="connsiteY29" fmla="*/ 300036 h 1468436"/>
                <a:gd name="connsiteX30" fmla="*/ 2633660 w 3034664"/>
                <a:gd name="connsiteY30" fmla="*/ 347662 h 1468436"/>
                <a:gd name="connsiteX31" fmla="*/ 2728912 w 3034664"/>
                <a:gd name="connsiteY31" fmla="*/ 333376 h 1468436"/>
                <a:gd name="connsiteX32" fmla="*/ 2747964 w 3034664"/>
                <a:gd name="connsiteY32" fmla="*/ 381000 h 1468436"/>
                <a:gd name="connsiteX33" fmla="*/ 2833688 w 3034664"/>
                <a:gd name="connsiteY33" fmla="*/ 381000 h 1468436"/>
                <a:gd name="connsiteX34" fmla="*/ 2933700 w 3034664"/>
                <a:gd name="connsiteY34" fmla="*/ 442912 h 1468436"/>
                <a:gd name="connsiteX35" fmla="*/ 2934476 w 3034664"/>
                <a:gd name="connsiteY35" fmla="*/ 432574 h 1468436"/>
                <a:gd name="connsiteX36" fmla="*/ 2943224 w 3034664"/>
                <a:gd name="connsiteY36" fmla="*/ 442912 h 1468436"/>
                <a:gd name="connsiteX37" fmla="*/ 2920364 w 3034664"/>
                <a:gd name="connsiteY37" fmla="*/ 534352 h 1468436"/>
                <a:gd name="connsiteX38" fmla="*/ 2966084 w 3034664"/>
                <a:gd name="connsiteY38" fmla="*/ 564832 h 1468436"/>
                <a:gd name="connsiteX39" fmla="*/ 2981324 w 3034664"/>
                <a:gd name="connsiteY39" fmla="*/ 671512 h 1468436"/>
                <a:gd name="connsiteX40" fmla="*/ 3034664 w 3034664"/>
                <a:gd name="connsiteY40" fmla="*/ 755332 h 1468436"/>
                <a:gd name="connsiteX41" fmla="*/ 2927984 w 3034664"/>
                <a:gd name="connsiteY41" fmla="*/ 831532 h 1468436"/>
                <a:gd name="connsiteX42" fmla="*/ 2927984 w 3034664"/>
                <a:gd name="connsiteY42" fmla="*/ 915352 h 1468436"/>
                <a:gd name="connsiteX43" fmla="*/ 2886868 w 3034664"/>
                <a:gd name="connsiteY43" fmla="*/ 985836 h 1468436"/>
                <a:gd name="connsiteX44" fmla="*/ 2838448 w 3034664"/>
                <a:gd name="connsiteY44" fmla="*/ 985836 h 1468436"/>
                <a:gd name="connsiteX45" fmla="*/ 2768600 w 3034664"/>
                <a:gd name="connsiteY45" fmla="*/ 976312 h 1468436"/>
                <a:gd name="connsiteX46" fmla="*/ 2730500 w 3034664"/>
                <a:gd name="connsiteY46" fmla="*/ 989012 h 1468436"/>
                <a:gd name="connsiteX47" fmla="*/ 2682876 w 3034664"/>
                <a:gd name="connsiteY47" fmla="*/ 989012 h 1468436"/>
                <a:gd name="connsiteX48" fmla="*/ 2647948 w 3034664"/>
                <a:gd name="connsiteY48" fmla="*/ 1017588 h 1468436"/>
                <a:gd name="connsiteX49" fmla="*/ 2644772 w 3034664"/>
                <a:gd name="connsiteY49" fmla="*/ 1049336 h 1468436"/>
                <a:gd name="connsiteX50" fmla="*/ 2673348 w 3034664"/>
                <a:gd name="connsiteY50" fmla="*/ 1106488 h 1468436"/>
                <a:gd name="connsiteX51" fmla="*/ 2597148 w 3034664"/>
                <a:gd name="connsiteY51" fmla="*/ 1109662 h 1468436"/>
                <a:gd name="connsiteX52" fmla="*/ 2559048 w 3034664"/>
                <a:gd name="connsiteY52" fmla="*/ 1074736 h 1468436"/>
                <a:gd name="connsiteX53" fmla="*/ 2524124 w 3034664"/>
                <a:gd name="connsiteY53" fmla="*/ 1166812 h 1468436"/>
                <a:gd name="connsiteX54" fmla="*/ 2524124 w 3034664"/>
                <a:gd name="connsiteY54" fmla="*/ 1230312 h 1468436"/>
                <a:gd name="connsiteX55" fmla="*/ 2613024 w 3034664"/>
                <a:gd name="connsiteY55" fmla="*/ 1236662 h 1468436"/>
                <a:gd name="connsiteX56" fmla="*/ 2660648 w 3034664"/>
                <a:gd name="connsiteY56" fmla="*/ 1300162 h 1468436"/>
                <a:gd name="connsiteX57" fmla="*/ 2714624 w 3034664"/>
                <a:gd name="connsiteY57" fmla="*/ 1344612 h 1468436"/>
                <a:gd name="connsiteX58" fmla="*/ 2686048 w 3034664"/>
                <a:gd name="connsiteY58" fmla="*/ 1370012 h 1468436"/>
                <a:gd name="connsiteX59" fmla="*/ 2581276 w 3034664"/>
                <a:gd name="connsiteY59" fmla="*/ 1370012 h 1468436"/>
                <a:gd name="connsiteX60" fmla="*/ 2549524 w 3034664"/>
                <a:gd name="connsiteY60" fmla="*/ 1338262 h 1468436"/>
                <a:gd name="connsiteX61" fmla="*/ 2498724 w 3034664"/>
                <a:gd name="connsiteY61" fmla="*/ 1328736 h 1468436"/>
                <a:gd name="connsiteX62" fmla="*/ 2390772 w 3034664"/>
                <a:gd name="connsiteY62" fmla="*/ 1366836 h 1468436"/>
                <a:gd name="connsiteX63" fmla="*/ 2365372 w 3034664"/>
                <a:gd name="connsiteY63" fmla="*/ 1341436 h 1468436"/>
                <a:gd name="connsiteX64" fmla="*/ 2378076 w 3034664"/>
                <a:gd name="connsiteY64" fmla="*/ 1290636 h 1468436"/>
                <a:gd name="connsiteX65" fmla="*/ 2282824 w 3034664"/>
                <a:gd name="connsiteY65" fmla="*/ 1268412 h 1468436"/>
                <a:gd name="connsiteX66" fmla="*/ 2263772 w 3034664"/>
                <a:gd name="connsiteY66" fmla="*/ 1195388 h 1468436"/>
                <a:gd name="connsiteX67" fmla="*/ 2241548 w 3034664"/>
                <a:gd name="connsiteY67" fmla="*/ 1163636 h 1468436"/>
                <a:gd name="connsiteX68" fmla="*/ 2120900 w 3034664"/>
                <a:gd name="connsiteY68" fmla="*/ 1077912 h 1468436"/>
                <a:gd name="connsiteX69" fmla="*/ 2066924 w 3034664"/>
                <a:gd name="connsiteY69" fmla="*/ 1052512 h 1468436"/>
                <a:gd name="connsiteX70" fmla="*/ 1993900 w 3034664"/>
                <a:gd name="connsiteY70" fmla="*/ 1052512 h 1468436"/>
                <a:gd name="connsiteX71" fmla="*/ 1939924 w 3034664"/>
                <a:gd name="connsiteY71" fmla="*/ 1008062 h 1468436"/>
                <a:gd name="connsiteX72" fmla="*/ 1831972 w 3034664"/>
                <a:gd name="connsiteY72" fmla="*/ 960436 h 1468436"/>
                <a:gd name="connsiteX73" fmla="*/ 1806572 w 3034664"/>
                <a:gd name="connsiteY73" fmla="*/ 985836 h 1468436"/>
                <a:gd name="connsiteX74" fmla="*/ 1803400 w 3034664"/>
                <a:gd name="connsiteY74" fmla="*/ 1011236 h 1468436"/>
                <a:gd name="connsiteX75" fmla="*/ 1736724 w 3034664"/>
                <a:gd name="connsiteY75" fmla="*/ 1042988 h 1468436"/>
                <a:gd name="connsiteX76" fmla="*/ 1739900 w 3034664"/>
                <a:gd name="connsiteY76" fmla="*/ 1103312 h 1468436"/>
                <a:gd name="connsiteX77" fmla="*/ 1701800 w 3034664"/>
                <a:gd name="connsiteY77" fmla="*/ 1096962 h 1468436"/>
                <a:gd name="connsiteX78" fmla="*/ 1670048 w 3034664"/>
                <a:gd name="connsiteY78" fmla="*/ 1052512 h 1468436"/>
                <a:gd name="connsiteX79" fmla="*/ 1625600 w 3034664"/>
                <a:gd name="connsiteY79" fmla="*/ 1046162 h 1468436"/>
                <a:gd name="connsiteX80" fmla="*/ 1603372 w 3034664"/>
                <a:gd name="connsiteY80" fmla="*/ 1093788 h 1468436"/>
                <a:gd name="connsiteX81" fmla="*/ 1727200 w 3034664"/>
                <a:gd name="connsiteY81" fmla="*/ 1179512 h 1468436"/>
                <a:gd name="connsiteX82" fmla="*/ 1679572 w 3034664"/>
                <a:gd name="connsiteY82" fmla="*/ 1217612 h 1468436"/>
                <a:gd name="connsiteX83" fmla="*/ 1666876 w 3034664"/>
                <a:gd name="connsiteY83" fmla="*/ 1258888 h 1468436"/>
                <a:gd name="connsiteX84" fmla="*/ 1676400 w 3034664"/>
                <a:gd name="connsiteY84" fmla="*/ 1287462 h 1468436"/>
                <a:gd name="connsiteX85" fmla="*/ 1698624 w 3034664"/>
                <a:gd name="connsiteY85" fmla="*/ 1392236 h 1468436"/>
                <a:gd name="connsiteX86" fmla="*/ 1651000 w 3034664"/>
                <a:gd name="connsiteY86" fmla="*/ 1468436 h 1468436"/>
                <a:gd name="connsiteX87" fmla="*/ 1600200 w 3034664"/>
                <a:gd name="connsiteY87" fmla="*/ 1414462 h 1468436"/>
                <a:gd name="connsiteX88" fmla="*/ 1603372 w 3034664"/>
                <a:gd name="connsiteY88" fmla="*/ 1379536 h 1468436"/>
                <a:gd name="connsiteX89" fmla="*/ 1441448 w 3034664"/>
                <a:gd name="connsiteY89" fmla="*/ 1195388 h 1468436"/>
                <a:gd name="connsiteX90" fmla="*/ 1295400 w 3034664"/>
                <a:gd name="connsiteY90" fmla="*/ 1116012 h 1468436"/>
                <a:gd name="connsiteX91" fmla="*/ 1149348 w 3034664"/>
                <a:gd name="connsiteY91" fmla="*/ 1087436 h 1468436"/>
                <a:gd name="connsiteX92" fmla="*/ 1076324 w 3034664"/>
                <a:gd name="connsiteY92" fmla="*/ 1052512 h 1468436"/>
                <a:gd name="connsiteX93" fmla="*/ 1009648 w 3034664"/>
                <a:gd name="connsiteY93" fmla="*/ 1125536 h 1468436"/>
                <a:gd name="connsiteX94" fmla="*/ 920748 w 3034664"/>
                <a:gd name="connsiteY94" fmla="*/ 1074736 h 1468436"/>
                <a:gd name="connsiteX95" fmla="*/ 876300 w 3034664"/>
                <a:gd name="connsiteY95" fmla="*/ 944562 h 1468436"/>
                <a:gd name="connsiteX96" fmla="*/ 822324 w 3034664"/>
                <a:gd name="connsiteY96" fmla="*/ 912812 h 1468436"/>
                <a:gd name="connsiteX97" fmla="*/ 781048 w 3034664"/>
                <a:gd name="connsiteY97" fmla="*/ 954088 h 1468436"/>
                <a:gd name="connsiteX98" fmla="*/ 701676 w 3034664"/>
                <a:gd name="connsiteY98" fmla="*/ 865188 h 1468436"/>
                <a:gd name="connsiteX99" fmla="*/ 619124 w 3034664"/>
                <a:gd name="connsiteY99" fmla="*/ 839788 h 1468436"/>
                <a:gd name="connsiteX100" fmla="*/ 609760 w 3034664"/>
                <a:gd name="connsiteY100" fmla="*/ 840408 h 1468436"/>
                <a:gd name="connsiteX101" fmla="*/ 514348 w 3034664"/>
                <a:gd name="connsiteY101" fmla="*/ 814388 h 1468436"/>
                <a:gd name="connsiteX102" fmla="*/ 428624 w 3034664"/>
                <a:gd name="connsiteY102" fmla="*/ 747712 h 1468436"/>
                <a:gd name="connsiteX103" fmla="*/ 295276 w 3034664"/>
                <a:gd name="connsiteY103" fmla="*/ 690562 h 1468436"/>
                <a:gd name="connsiteX104" fmla="*/ 161924 w 3034664"/>
                <a:gd name="connsiteY104" fmla="*/ 481012 h 1468436"/>
                <a:gd name="connsiteX105" fmla="*/ 190500 w 3034664"/>
                <a:gd name="connsiteY105" fmla="*/ 404812 h 1468436"/>
                <a:gd name="connsiteX106" fmla="*/ 114300 w 3034664"/>
                <a:gd name="connsiteY106" fmla="*/ 347662 h 1468436"/>
                <a:gd name="connsiteX107" fmla="*/ 114300 w 3034664"/>
                <a:gd name="connsiteY107" fmla="*/ 242888 h 1468436"/>
                <a:gd name="connsiteX108" fmla="*/ 76200 w 3034664"/>
                <a:gd name="connsiteY108" fmla="*/ 233362 h 1468436"/>
                <a:gd name="connsiteX109" fmla="*/ 36544 w 3034664"/>
                <a:gd name="connsiteY109" fmla="*/ 167272 h 1468436"/>
                <a:gd name="connsiteX110" fmla="*/ 0 w 3034664"/>
                <a:gd name="connsiteY110" fmla="*/ 180976 h 1468436"/>
                <a:gd name="connsiteX111" fmla="*/ 38100 w 3034664"/>
                <a:gd name="connsiteY111" fmla="*/ 166688 h 1468436"/>
                <a:gd name="connsiteX112" fmla="*/ 38100 w 3034664"/>
                <a:gd name="connsiteY112" fmla="*/ 128588 h 1468436"/>
                <a:gd name="connsiteX113" fmla="*/ 128588 w 3034664"/>
                <a:gd name="connsiteY113" fmla="*/ 42862 h 1468436"/>
                <a:gd name="connsiteX114" fmla="*/ 238124 w 3034664"/>
                <a:gd name="connsiteY114" fmla="*/ 42862 h 1468436"/>
                <a:gd name="connsiteX115" fmla="*/ 252412 w 3034664"/>
                <a:gd name="connsiteY115" fmla="*/ 9524 h 146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3034664" h="1468436">
                  <a:moveTo>
                    <a:pt x="309564" y="0"/>
                  </a:moveTo>
                  <a:lnTo>
                    <a:pt x="423860" y="109536"/>
                  </a:lnTo>
                  <a:lnTo>
                    <a:pt x="495300" y="80962"/>
                  </a:lnTo>
                  <a:lnTo>
                    <a:pt x="552448" y="123824"/>
                  </a:lnTo>
                  <a:lnTo>
                    <a:pt x="642936" y="123824"/>
                  </a:lnTo>
                  <a:lnTo>
                    <a:pt x="785812" y="204788"/>
                  </a:lnTo>
                  <a:lnTo>
                    <a:pt x="866772" y="200024"/>
                  </a:lnTo>
                  <a:lnTo>
                    <a:pt x="981076" y="233362"/>
                  </a:lnTo>
                  <a:lnTo>
                    <a:pt x="1076324" y="209550"/>
                  </a:lnTo>
                  <a:lnTo>
                    <a:pt x="1162048" y="290512"/>
                  </a:lnTo>
                  <a:lnTo>
                    <a:pt x="1166812" y="328612"/>
                  </a:lnTo>
                  <a:lnTo>
                    <a:pt x="1219200" y="390524"/>
                  </a:lnTo>
                  <a:lnTo>
                    <a:pt x="1319212" y="395288"/>
                  </a:lnTo>
                  <a:lnTo>
                    <a:pt x="1400172" y="495300"/>
                  </a:lnTo>
                  <a:lnTo>
                    <a:pt x="1447800" y="476250"/>
                  </a:lnTo>
                  <a:lnTo>
                    <a:pt x="1533524" y="485776"/>
                  </a:lnTo>
                  <a:lnTo>
                    <a:pt x="1776412" y="423862"/>
                  </a:lnTo>
                  <a:lnTo>
                    <a:pt x="1857372" y="352424"/>
                  </a:lnTo>
                  <a:lnTo>
                    <a:pt x="1866900" y="461962"/>
                  </a:lnTo>
                  <a:lnTo>
                    <a:pt x="1909764" y="533400"/>
                  </a:lnTo>
                  <a:lnTo>
                    <a:pt x="2024060" y="447676"/>
                  </a:lnTo>
                  <a:lnTo>
                    <a:pt x="2062164" y="476250"/>
                  </a:lnTo>
                  <a:lnTo>
                    <a:pt x="2114548" y="481012"/>
                  </a:lnTo>
                  <a:lnTo>
                    <a:pt x="2128836" y="423862"/>
                  </a:lnTo>
                  <a:lnTo>
                    <a:pt x="2190748" y="371476"/>
                  </a:lnTo>
                  <a:lnTo>
                    <a:pt x="2357436" y="371476"/>
                  </a:lnTo>
                  <a:lnTo>
                    <a:pt x="2490788" y="423862"/>
                  </a:lnTo>
                  <a:lnTo>
                    <a:pt x="2538412" y="400050"/>
                  </a:lnTo>
                  <a:lnTo>
                    <a:pt x="2519364" y="323850"/>
                  </a:lnTo>
                  <a:lnTo>
                    <a:pt x="2566988" y="300036"/>
                  </a:lnTo>
                  <a:lnTo>
                    <a:pt x="2633660" y="347662"/>
                  </a:lnTo>
                  <a:lnTo>
                    <a:pt x="2728912" y="333376"/>
                  </a:lnTo>
                  <a:lnTo>
                    <a:pt x="2747964" y="381000"/>
                  </a:lnTo>
                  <a:lnTo>
                    <a:pt x="2833688" y="381000"/>
                  </a:lnTo>
                  <a:lnTo>
                    <a:pt x="2933700" y="442912"/>
                  </a:lnTo>
                  <a:lnTo>
                    <a:pt x="2934476" y="432574"/>
                  </a:lnTo>
                  <a:lnTo>
                    <a:pt x="2943224" y="442912"/>
                  </a:lnTo>
                  <a:lnTo>
                    <a:pt x="2920364" y="534352"/>
                  </a:lnTo>
                  <a:lnTo>
                    <a:pt x="2966084" y="564832"/>
                  </a:lnTo>
                  <a:lnTo>
                    <a:pt x="2981324" y="671512"/>
                  </a:lnTo>
                  <a:lnTo>
                    <a:pt x="3034664" y="755332"/>
                  </a:lnTo>
                  <a:lnTo>
                    <a:pt x="2927984" y="831532"/>
                  </a:lnTo>
                  <a:lnTo>
                    <a:pt x="2927984" y="915352"/>
                  </a:lnTo>
                  <a:lnTo>
                    <a:pt x="2886868" y="985836"/>
                  </a:lnTo>
                  <a:lnTo>
                    <a:pt x="2838448" y="985836"/>
                  </a:lnTo>
                  <a:lnTo>
                    <a:pt x="2768600" y="976312"/>
                  </a:lnTo>
                  <a:lnTo>
                    <a:pt x="2730500" y="989012"/>
                  </a:lnTo>
                  <a:lnTo>
                    <a:pt x="2682876" y="989012"/>
                  </a:lnTo>
                  <a:lnTo>
                    <a:pt x="2647948" y="1017588"/>
                  </a:lnTo>
                  <a:lnTo>
                    <a:pt x="2644772" y="1049336"/>
                  </a:lnTo>
                  <a:lnTo>
                    <a:pt x="2673348" y="1106488"/>
                  </a:lnTo>
                  <a:lnTo>
                    <a:pt x="2597148" y="1109662"/>
                  </a:lnTo>
                  <a:lnTo>
                    <a:pt x="2559048" y="1074736"/>
                  </a:lnTo>
                  <a:lnTo>
                    <a:pt x="2524124" y="1166812"/>
                  </a:lnTo>
                  <a:lnTo>
                    <a:pt x="2524124" y="1230312"/>
                  </a:lnTo>
                  <a:lnTo>
                    <a:pt x="2613024" y="1236662"/>
                  </a:lnTo>
                  <a:lnTo>
                    <a:pt x="2660648" y="1300162"/>
                  </a:lnTo>
                  <a:lnTo>
                    <a:pt x="2714624" y="1344612"/>
                  </a:lnTo>
                  <a:lnTo>
                    <a:pt x="2686048" y="1370012"/>
                  </a:lnTo>
                  <a:lnTo>
                    <a:pt x="2581276" y="1370012"/>
                  </a:lnTo>
                  <a:lnTo>
                    <a:pt x="2549524" y="1338262"/>
                  </a:lnTo>
                  <a:lnTo>
                    <a:pt x="2498724" y="1328736"/>
                  </a:lnTo>
                  <a:lnTo>
                    <a:pt x="2390772" y="1366836"/>
                  </a:lnTo>
                  <a:lnTo>
                    <a:pt x="2365372" y="1341436"/>
                  </a:lnTo>
                  <a:lnTo>
                    <a:pt x="2378076" y="1290636"/>
                  </a:lnTo>
                  <a:lnTo>
                    <a:pt x="2282824" y="1268412"/>
                  </a:lnTo>
                  <a:lnTo>
                    <a:pt x="2263772" y="1195388"/>
                  </a:lnTo>
                  <a:lnTo>
                    <a:pt x="2241548" y="1163636"/>
                  </a:lnTo>
                  <a:lnTo>
                    <a:pt x="2120900" y="1077912"/>
                  </a:lnTo>
                  <a:lnTo>
                    <a:pt x="2066924" y="1052512"/>
                  </a:lnTo>
                  <a:lnTo>
                    <a:pt x="1993900" y="1052512"/>
                  </a:lnTo>
                  <a:lnTo>
                    <a:pt x="1939924" y="1008062"/>
                  </a:lnTo>
                  <a:lnTo>
                    <a:pt x="1831972" y="960436"/>
                  </a:lnTo>
                  <a:lnTo>
                    <a:pt x="1806572" y="985836"/>
                  </a:lnTo>
                  <a:lnTo>
                    <a:pt x="1803400" y="1011236"/>
                  </a:lnTo>
                  <a:lnTo>
                    <a:pt x="1736724" y="1042988"/>
                  </a:lnTo>
                  <a:lnTo>
                    <a:pt x="1739900" y="1103312"/>
                  </a:lnTo>
                  <a:lnTo>
                    <a:pt x="1701800" y="1096962"/>
                  </a:lnTo>
                  <a:lnTo>
                    <a:pt x="1670048" y="1052512"/>
                  </a:lnTo>
                  <a:lnTo>
                    <a:pt x="1625600" y="1046162"/>
                  </a:lnTo>
                  <a:lnTo>
                    <a:pt x="1603372" y="1093788"/>
                  </a:lnTo>
                  <a:lnTo>
                    <a:pt x="1727200" y="1179512"/>
                  </a:lnTo>
                  <a:lnTo>
                    <a:pt x="1679572" y="1217612"/>
                  </a:lnTo>
                  <a:lnTo>
                    <a:pt x="1666876" y="1258888"/>
                  </a:lnTo>
                  <a:lnTo>
                    <a:pt x="1676400" y="1287462"/>
                  </a:lnTo>
                  <a:lnTo>
                    <a:pt x="1698624" y="1392236"/>
                  </a:lnTo>
                  <a:lnTo>
                    <a:pt x="1651000" y="1468436"/>
                  </a:lnTo>
                  <a:lnTo>
                    <a:pt x="1600200" y="1414462"/>
                  </a:lnTo>
                  <a:lnTo>
                    <a:pt x="1603372" y="1379536"/>
                  </a:lnTo>
                  <a:lnTo>
                    <a:pt x="1441448" y="1195388"/>
                  </a:lnTo>
                  <a:lnTo>
                    <a:pt x="1295400" y="1116012"/>
                  </a:lnTo>
                  <a:lnTo>
                    <a:pt x="1149348" y="1087436"/>
                  </a:lnTo>
                  <a:lnTo>
                    <a:pt x="1076324" y="1052512"/>
                  </a:lnTo>
                  <a:lnTo>
                    <a:pt x="1009648" y="1125536"/>
                  </a:lnTo>
                  <a:lnTo>
                    <a:pt x="920748" y="1074736"/>
                  </a:lnTo>
                  <a:lnTo>
                    <a:pt x="876300" y="944562"/>
                  </a:lnTo>
                  <a:lnTo>
                    <a:pt x="822324" y="912812"/>
                  </a:lnTo>
                  <a:lnTo>
                    <a:pt x="781048" y="954088"/>
                  </a:lnTo>
                  <a:lnTo>
                    <a:pt x="701676" y="865188"/>
                  </a:lnTo>
                  <a:lnTo>
                    <a:pt x="619124" y="839788"/>
                  </a:lnTo>
                  <a:lnTo>
                    <a:pt x="609760" y="840408"/>
                  </a:lnTo>
                  <a:lnTo>
                    <a:pt x="514348" y="814388"/>
                  </a:lnTo>
                  <a:lnTo>
                    <a:pt x="428624" y="747712"/>
                  </a:lnTo>
                  <a:lnTo>
                    <a:pt x="295276" y="690562"/>
                  </a:lnTo>
                  <a:lnTo>
                    <a:pt x="161924" y="481012"/>
                  </a:lnTo>
                  <a:lnTo>
                    <a:pt x="190500" y="404812"/>
                  </a:lnTo>
                  <a:lnTo>
                    <a:pt x="114300" y="347662"/>
                  </a:lnTo>
                  <a:lnTo>
                    <a:pt x="114300" y="242888"/>
                  </a:lnTo>
                  <a:lnTo>
                    <a:pt x="76200" y="233362"/>
                  </a:lnTo>
                  <a:lnTo>
                    <a:pt x="36544" y="167272"/>
                  </a:lnTo>
                  <a:lnTo>
                    <a:pt x="0" y="180976"/>
                  </a:lnTo>
                  <a:lnTo>
                    <a:pt x="38100" y="166688"/>
                  </a:lnTo>
                  <a:lnTo>
                    <a:pt x="38100" y="128588"/>
                  </a:lnTo>
                  <a:lnTo>
                    <a:pt x="128588" y="42862"/>
                  </a:lnTo>
                  <a:lnTo>
                    <a:pt x="238124" y="42862"/>
                  </a:lnTo>
                  <a:lnTo>
                    <a:pt x="252412" y="952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フリーフォーム: 図形 437">
              <a:extLst>
                <a:ext uri="{FF2B5EF4-FFF2-40B4-BE49-F238E27FC236}">
                  <a16:creationId xmlns:a16="http://schemas.microsoft.com/office/drawing/2014/main" id="{AC17F887-63A3-425D-8E84-FEF7CD0C4432}"/>
                </a:ext>
              </a:extLst>
            </p:cNvPr>
            <p:cNvSpPr/>
            <p:nvPr/>
          </p:nvSpPr>
          <p:spPr>
            <a:xfrm>
              <a:off x="38970788" y="28514676"/>
              <a:ext cx="2685212" cy="2022474"/>
            </a:xfrm>
            <a:custGeom>
              <a:avLst/>
              <a:gdLst>
                <a:gd name="connsiteX0" fmla="*/ 548436 w 2685212"/>
                <a:gd name="connsiteY0" fmla="*/ 0 h 2047874"/>
                <a:gd name="connsiteX1" fmla="*/ 643848 w 2685212"/>
                <a:gd name="connsiteY1" fmla="*/ 26020 h 2047874"/>
                <a:gd name="connsiteX2" fmla="*/ 653212 w 2685212"/>
                <a:gd name="connsiteY2" fmla="*/ 25400 h 2047874"/>
                <a:gd name="connsiteX3" fmla="*/ 735764 w 2685212"/>
                <a:gd name="connsiteY3" fmla="*/ 50800 h 2047874"/>
                <a:gd name="connsiteX4" fmla="*/ 815136 w 2685212"/>
                <a:gd name="connsiteY4" fmla="*/ 139700 h 2047874"/>
                <a:gd name="connsiteX5" fmla="*/ 856412 w 2685212"/>
                <a:gd name="connsiteY5" fmla="*/ 98424 h 2047874"/>
                <a:gd name="connsiteX6" fmla="*/ 910388 w 2685212"/>
                <a:gd name="connsiteY6" fmla="*/ 130174 h 2047874"/>
                <a:gd name="connsiteX7" fmla="*/ 954836 w 2685212"/>
                <a:gd name="connsiteY7" fmla="*/ 260348 h 2047874"/>
                <a:gd name="connsiteX8" fmla="*/ 1043736 w 2685212"/>
                <a:gd name="connsiteY8" fmla="*/ 311148 h 2047874"/>
                <a:gd name="connsiteX9" fmla="*/ 1110412 w 2685212"/>
                <a:gd name="connsiteY9" fmla="*/ 238124 h 2047874"/>
                <a:gd name="connsiteX10" fmla="*/ 1183436 w 2685212"/>
                <a:gd name="connsiteY10" fmla="*/ 273048 h 2047874"/>
                <a:gd name="connsiteX11" fmla="*/ 1329488 w 2685212"/>
                <a:gd name="connsiteY11" fmla="*/ 301624 h 2047874"/>
                <a:gd name="connsiteX12" fmla="*/ 1475536 w 2685212"/>
                <a:gd name="connsiteY12" fmla="*/ 381000 h 2047874"/>
                <a:gd name="connsiteX13" fmla="*/ 1637460 w 2685212"/>
                <a:gd name="connsiteY13" fmla="*/ 565148 h 2047874"/>
                <a:gd name="connsiteX14" fmla="*/ 1634288 w 2685212"/>
                <a:gd name="connsiteY14" fmla="*/ 600074 h 2047874"/>
                <a:gd name="connsiteX15" fmla="*/ 1685088 w 2685212"/>
                <a:gd name="connsiteY15" fmla="*/ 654048 h 2047874"/>
                <a:gd name="connsiteX16" fmla="*/ 1732712 w 2685212"/>
                <a:gd name="connsiteY16" fmla="*/ 577848 h 2047874"/>
                <a:gd name="connsiteX17" fmla="*/ 1710488 w 2685212"/>
                <a:gd name="connsiteY17" fmla="*/ 473074 h 2047874"/>
                <a:gd name="connsiteX18" fmla="*/ 1700964 w 2685212"/>
                <a:gd name="connsiteY18" fmla="*/ 444500 h 2047874"/>
                <a:gd name="connsiteX19" fmla="*/ 1713660 w 2685212"/>
                <a:gd name="connsiteY19" fmla="*/ 403224 h 2047874"/>
                <a:gd name="connsiteX20" fmla="*/ 1761288 w 2685212"/>
                <a:gd name="connsiteY20" fmla="*/ 365124 h 2047874"/>
                <a:gd name="connsiteX21" fmla="*/ 1637460 w 2685212"/>
                <a:gd name="connsiteY21" fmla="*/ 279400 h 2047874"/>
                <a:gd name="connsiteX22" fmla="*/ 1659688 w 2685212"/>
                <a:gd name="connsiteY22" fmla="*/ 231774 h 2047874"/>
                <a:gd name="connsiteX23" fmla="*/ 1704136 w 2685212"/>
                <a:gd name="connsiteY23" fmla="*/ 238124 h 2047874"/>
                <a:gd name="connsiteX24" fmla="*/ 1735888 w 2685212"/>
                <a:gd name="connsiteY24" fmla="*/ 282574 h 2047874"/>
                <a:gd name="connsiteX25" fmla="*/ 1773988 w 2685212"/>
                <a:gd name="connsiteY25" fmla="*/ 288924 h 2047874"/>
                <a:gd name="connsiteX26" fmla="*/ 1770812 w 2685212"/>
                <a:gd name="connsiteY26" fmla="*/ 228600 h 2047874"/>
                <a:gd name="connsiteX27" fmla="*/ 1837488 w 2685212"/>
                <a:gd name="connsiteY27" fmla="*/ 196848 h 2047874"/>
                <a:gd name="connsiteX28" fmla="*/ 1840660 w 2685212"/>
                <a:gd name="connsiteY28" fmla="*/ 171448 h 2047874"/>
                <a:gd name="connsiteX29" fmla="*/ 1866060 w 2685212"/>
                <a:gd name="connsiteY29" fmla="*/ 146048 h 2047874"/>
                <a:gd name="connsiteX30" fmla="*/ 1974012 w 2685212"/>
                <a:gd name="connsiteY30" fmla="*/ 193674 h 2047874"/>
                <a:gd name="connsiteX31" fmla="*/ 2027988 w 2685212"/>
                <a:gd name="connsiteY31" fmla="*/ 238124 h 2047874"/>
                <a:gd name="connsiteX32" fmla="*/ 2101012 w 2685212"/>
                <a:gd name="connsiteY32" fmla="*/ 238124 h 2047874"/>
                <a:gd name="connsiteX33" fmla="*/ 2154988 w 2685212"/>
                <a:gd name="connsiteY33" fmla="*/ 263524 h 2047874"/>
                <a:gd name="connsiteX34" fmla="*/ 2275636 w 2685212"/>
                <a:gd name="connsiteY34" fmla="*/ 349248 h 2047874"/>
                <a:gd name="connsiteX35" fmla="*/ 2297860 w 2685212"/>
                <a:gd name="connsiteY35" fmla="*/ 381000 h 2047874"/>
                <a:gd name="connsiteX36" fmla="*/ 2316912 w 2685212"/>
                <a:gd name="connsiteY36" fmla="*/ 454024 h 2047874"/>
                <a:gd name="connsiteX37" fmla="*/ 2412164 w 2685212"/>
                <a:gd name="connsiteY37" fmla="*/ 476248 h 2047874"/>
                <a:gd name="connsiteX38" fmla="*/ 2399460 w 2685212"/>
                <a:gd name="connsiteY38" fmla="*/ 527048 h 2047874"/>
                <a:gd name="connsiteX39" fmla="*/ 2424860 w 2685212"/>
                <a:gd name="connsiteY39" fmla="*/ 552448 h 2047874"/>
                <a:gd name="connsiteX40" fmla="*/ 2532812 w 2685212"/>
                <a:gd name="connsiteY40" fmla="*/ 514348 h 2047874"/>
                <a:gd name="connsiteX41" fmla="*/ 2578648 w 2685212"/>
                <a:gd name="connsiteY41" fmla="*/ 522944 h 2047874"/>
                <a:gd name="connsiteX42" fmla="*/ 2685212 w 2685212"/>
                <a:gd name="connsiteY42" fmla="*/ 631824 h 2047874"/>
                <a:gd name="connsiteX43" fmla="*/ 2647112 w 2685212"/>
                <a:gd name="connsiteY43" fmla="*/ 654048 h 2047874"/>
                <a:gd name="connsiteX44" fmla="*/ 2580436 w 2685212"/>
                <a:gd name="connsiteY44" fmla="*/ 612774 h 2047874"/>
                <a:gd name="connsiteX45" fmla="*/ 2539164 w 2685212"/>
                <a:gd name="connsiteY45" fmla="*/ 654048 h 2047874"/>
                <a:gd name="connsiteX46" fmla="*/ 2513764 w 2685212"/>
                <a:gd name="connsiteY46" fmla="*/ 685800 h 2047874"/>
                <a:gd name="connsiteX47" fmla="*/ 2396288 w 2685212"/>
                <a:gd name="connsiteY47" fmla="*/ 752474 h 2047874"/>
                <a:gd name="connsiteX48" fmla="*/ 2358188 w 2685212"/>
                <a:gd name="connsiteY48" fmla="*/ 742948 h 2047874"/>
                <a:gd name="connsiteX49" fmla="*/ 2335964 w 2685212"/>
                <a:gd name="connsiteY49" fmla="*/ 793748 h 2047874"/>
                <a:gd name="connsiteX50" fmla="*/ 2301036 w 2685212"/>
                <a:gd name="connsiteY50" fmla="*/ 787400 h 2047874"/>
                <a:gd name="connsiteX51" fmla="*/ 2240712 w 2685212"/>
                <a:gd name="connsiteY51" fmla="*/ 796924 h 2047874"/>
                <a:gd name="connsiteX52" fmla="*/ 2205788 w 2685212"/>
                <a:gd name="connsiteY52" fmla="*/ 831848 h 2047874"/>
                <a:gd name="connsiteX53" fmla="*/ 2231188 w 2685212"/>
                <a:gd name="connsiteY53" fmla="*/ 885824 h 2047874"/>
                <a:gd name="connsiteX54" fmla="*/ 2272460 w 2685212"/>
                <a:gd name="connsiteY54" fmla="*/ 898524 h 2047874"/>
                <a:gd name="connsiteX55" fmla="*/ 2348660 w 2685212"/>
                <a:gd name="connsiteY55" fmla="*/ 987424 h 2047874"/>
                <a:gd name="connsiteX56" fmla="*/ 2351836 w 2685212"/>
                <a:gd name="connsiteY56" fmla="*/ 1041400 h 2047874"/>
                <a:gd name="connsiteX57" fmla="*/ 2266112 w 2685212"/>
                <a:gd name="connsiteY57" fmla="*/ 1050924 h 2047874"/>
                <a:gd name="connsiteX58" fmla="*/ 2199436 w 2685212"/>
                <a:gd name="connsiteY58" fmla="*/ 1028700 h 2047874"/>
                <a:gd name="connsiteX59" fmla="*/ 2151812 w 2685212"/>
                <a:gd name="connsiteY59" fmla="*/ 1085848 h 2047874"/>
                <a:gd name="connsiteX60" fmla="*/ 2234364 w 2685212"/>
                <a:gd name="connsiteY60" fmla="*/ 1152524 h 2047874"/>
                <a:gd name="connsiteX61" fmla="*/ 2218488 w 2685212"/>
                <a:gd name="connsiteY61" fmla="*/ 1266824 h 2047874"/>
                <a:gd name="connsiteX62" fmla="*/ 2183564 w 2685212"/>
                <a:gd name="connsiteY62" fmla="*/ 1289048 h 2047874"/>
                <a:gd name="connsiteX63" fmla="*/ 2183564 w 2685212"/>
                <a:gd name="connsiteY63" fmla="*/ 1320800 h 2047874"/>
                <a:gd name="connsiteX64" fmla="*/ 2266112 w 2685212"/>
                <a:gd name="connsiteY64" fmla="*/ 1339848 h 2047874"/>
                <a:gd name="connsiteX65" fmla="*/ 2208964 w 2685212"/>
                <a:gd name="connsiteY65" fmla="*/ 1416048 h 2047874"/>
                <a:gd name="connsiteX66" fmla="*/ 2237536 w 2685212"/>
                <a:gd name="connsiteY66" fmla="*/ 1457324 h 2047874"/>
                <a:gd name="connsiteX67" fmla="*/ 2272460 w 2685212"/>
                <a:gd name="connsiteY67" fmla="*/ 1485900 h 2047874"/>
                <a:gd name="connsiteX68" fmla="*/ 2301036 w 2685212"/>
                <a:gd name="connsiteY68" fmla="*/ 1463674 h 2047874"/>
                <a:gd name="connsiteX69" fmla="*/ 2320088 w 2685212"/>
                <a:gd name="connsiteY69" fmla="*/ 1527174 h 2047874"/>
                <a:gd name="connsiteX70" fmla="*/ 2380412 w 2685212"/>
                <a:gd name="connsiteY70" fmla="*/ 1574800 h 2047874"/>
                <a:gd name="connsiteX71" fmla="*/ 2504236 w 2685212"/>
                <a:gd name="connsiteY71" fmla="*/ 1571624 h 2047874"/>
                <a:gd name="connsiteX72" fmla="*/ 2532812 w 2685212"/>
                <a:gd name="connsiteY72" fmla="*/ 1603374 h 2047874"/>
                <a:gd name="connsiteX73" fmla="*/ 2494712 w 2685212"/>
                <a:gd name="connsiteY73" fmla="*/ 1663700 h 2047874"/>
                <a:gd name="connsiteX74" fmla="*/ 2447088 w 2685212"/>
                <a:gd name="connsiteY74" fmla="*/ 1663700 h 2047874"/>
                <a:gd name="connsiteX75" fmla="*/ 2462964 w 2685212"/>
                <a:gd name="connsiteY75" fmla="*/ 1714500 h 2047874"/>
                <a:gd name="connsiteX76" fmla="*/ 2443912 w 2685212"/>
                <a:gd name="connsiteY76" fmla="*/ 1724024 h 2047874"/>
                <a:gd name="connsiteX77" fmla="*/ 2440736 w 2685212"/>
                <a:gd name="connsiteY77" fmla="*/ 1758948 h 2047874"/>
                <a:gd name="connsiteX78" fmla="*/ 2339136 w 2685212"/>
                <a:gd name="connsiteY78" fmla="*/ 1790700 h 2047874"/>
                <a:gd name="connsiteX79" fmla="*/ 2253412 w 2685212"/>
                <a:gd name="connsiteY79" fmla="*/ 1876424 h 2047874"/>
                <a:gd name="connsiteX80" fmla="*/ 2275636 w 2685212"/>
                <a:gd name="connsiteY80" fmla="*/ 1917700 h 2047874"/>
                <a:gd name="connsiteX81" fmla="*/ 2275636 w 2685212"/>
                <a:gd name="connsiteY81" fmla="*/ 1952624 h 2047874"/>
                <a:gd name="connsiteX82" fmla="*/ 2326436 w 2685212"/>
                <a:gd name="connsiteY82" fmla="*/ 1968500 h 2047874"/>
                <a:gd name="connsiteX83" fmla="*/ 2313736 w 2685212"/>
                <a:gd name="connsiteY83" fmla="*/ 2016124 h 2047874"/>
                <a:gd name="connsiteX84" fmla="*/ 2145460 w 2685212"/>
                <a:gd name="connsiteY84" fmla="*/ 2038348 h 2047874"/>
                <a:gd name="connsiteX85" fmla="*/ 2135936 w 2685212"/>
                <a:gd name="connsiteY85" fmla="*/ 2012948 h 2047874"/>
                <a:gd name="connsiteX86" fmla="*/ 2148636 w 2685212"/>
                <a:gd name="connsiteY86" fmla="*/ 1939924 h 2047874"/>
                <a:gd name="connsiteX87" fmla="*/ 2129588 w 2685212"/>
                <a:gd name="connsiteY87" fmla="*/ 1863724 h 2047874"/>
                <a:gd name="connsiteX88" fmla="*/ 2094660 w 2685212"/>
                <a:gd name="connsiteY88" fmla="*/ 1828800 h 2047874"/>
                <a:gd name="connsiteX89" fmla="*/ 2101012 w 2685212"/>
                <a:gd name="connsiteY89" fmla="*/ 1781174 h 2047874"/>
                <a:gd name="connsiteX90" fmla="*/ 2148636 w 2685212"/>
                <a:gd name="connsiteY90" fmla="*/ 1784348 h 2047874"/>
                <a:gd name="connsiteX91" fmla="*/ 2154988 w 2685212"/>
                <a:gd name="connsiteY91" fmla="*/ 1768474 h 2047874"/>
                <a:gd name="connsiteX92" fmla="*/ 2142288 w 2685212"/>
                <a:gd name="connsiteY92" fmla="*/ 1727200 h 2047874"/>
                <a:gd name="connsiteX93" fmla="*/ 2088312 w 2685212"/>
                <a:gd name="connsiteY93" fmla="*/ 1730374 h 2047874"/>
                <a:gd name="connsiteX94" fmla="*/ 2075612 w 2685212"/>
                <a:gd name="connsiteY94" fmla="*/ 1663700 h 2047874"/>
                <a:gd name="connsiteX95" fmla="*/ 1977188 w 2685212"/>
                <a:gd name="connsiteY95" fmla="*/ 1565274 h 2047874"/>
                <a:gd name="connsiteX96" fmla="*/ 1993060 w 2685212"/>
                <a:gd name="connsiteY96" fmla="*/ 1454148 h 2047874"/>
                <a:gd name="connsiteX97" fmla="*/ 1929564 w 2685212"/>
                <a:gd name="connsiteY97" fmla="*/ 1447800 h 2047874"/>
                <a:gd name="connsiteX98" fmla="*/ 1929564 w 2685212"/>
                <a:gd name="connsiteY98" fmla="*/ 1416048 h 2047874"/>
                <a:gd name="connsiteX99" fmla="*/ 1732712 w 2685212"/>
                <a:gd name="connsiteY99" fmla="*/ 1416048 h 2047874"/>
                <a:gd name="connsiteX100" fmla="*/ 1678736 w 2685212"/>
                <a:gd name="connsiteY100" fmla="*/ 1365248 h 2047874"/>
                <a:gd name="connsiteX101" fmla="*/ 1383460 w 2685212"/>
                <a:gd name="connsiteY101" fmla="*/ 1355724 h 2047874"/>
                <a:gd name="connsiteX102" fmla="*/ 1167564 w 2685212"/>
                <a:gd name="connsiteY102" fmla="*/ 1422400 h 2047874"/>
                <a:gd name="connsiteX103" fmla="*/ 977060 w 2685212"/>
                <a:gd name="connsiteY103" fmla="*/ 1479548 h 2047874"/>
                <a:gd name="connsiteX104" fmla="*/ 757988 w 2685212"/>
                <a:gd name="connsiteY104" fmla="*/ 1600200 h 2047874"/>
                <a:gd name="connsiteX105" fmla="*/ 684964 w 2685212"/>
                <a:gd name="connsiteY105" fmla="*/ 1676400 h 2047874"/>
                <a:gd name="connsiteX106" fmla="*/ 684964 w 2685212"/>
                <a:gd name="connsiteY106" fmla="*/ 1797048 h 2047874"/>
                <a:gd name="connsiteX107" fmla="*/ 700836 w 2685212"/>
                <a:gd name="connsiteY107" fmla="*/ 1968500 h 2047874"/>
                <a:gd name="connsiteX108" fmla="*/ 757988 w 2685212"/>
                <a:gd name="connsiteY108" fmla="*/ 2041524 h 2047874"/>
                <a:gd name="connsiteX109" fmla="*/ 716712 w 2685212"/>
                <a:gd name="connsiteY109" fmla="*/ 2047874 h 2047874"/>
                <a:gd name="connsiteX110" fmla="*/ 669088 w 2685212"/>
                <a:gd name="connsiteY110" fmla="*/ 2009774 h 2047874"/>
                <a:gd name="connsiteX111" fmla="*/ 586536 w 2685212"/>
                <a:gd name="connsiteY111" fmla="*/ 2003424 h 2047874"/>
                <a:gd name="connsiteX112" fmla="*/ 575624 w 2685212"/>
                <a:gd name="connsiteY112" fmla="*/ 2006698 h 2047874"/>
                <a:gd name="connsiteX113" fmla="*/ 577012 w 2685212"/>
                <a:gd name="connsiteY113" fmla="*/ 2003424 h 2047874"/>
                <a:gd name="connsiteX114" fmla="*/ 462712 w 2685212"/>
                <a:gd name="connsiteY114" fmla="*/ 2003424 h 2047874"/>
                <a:gd name="connsiteX115" fmla="*/ 367460 w 2685212"/>
                <a:gd name="connsiteY115" fmla="*/ 1997074 h 2047874"/>
                <a:gd name="connsiteX116" fmla="*/ 316660 w 2685212"/>
                <a:gd name="connsiteY116" fmla="*/ 1882774 h 2047874"/>
                <a:gd name="connsiteX117" fmla="*/ 278564 w 2685212"/>
                <a:gd name="connsiteY117" fmla="*/ 1870074 h 2047874"/>
                <a:gd name="connsiteX118" fmla="*/ 189660 w 2685212"/>
                <a:gd name="connsiteY118" fmla="*/ 1781174 h 2047874"/>
                <a:gd name="connsiteX119" fmla="*/ 183312 w 2685212"/>
                <a:gd name="connsiteY119" fmla="*/ 1673224 h 2047874"/>
                <a:gd name="connsiteX120" fmla="*/ 164260 w 2685212"/>
                <a:gd name="connsiteY120" fmla="*/ 1597024 h 2047874"/>
                <a:gd name="connsiteX121" fmla="*/ 246812 w 2685212"/>
                <a:gd name="connsiteY121" fmla="*/ 1457324 h 2047874"/>
                <a:gd name="connsiteX122" fmla="*/ 291260 w 2685212"/>
                <a:gd name="connsiteY122" fmla="*/ 1336674 h 2047874"/>
                <a:gd name="connsiteX123" fmla="*/ 246812 w 2685212"/>
                <a:gd name="connsiteY123" fmla="*/ 1076324 h 2047874"/>
                <a:gd name="connsiteX124" fmla="*/ 24564 w 2685212"/>
                <a:gd name="connsiteY124" fmla="*/ 1057274 h 2047874"/>
                <a:gd name="connsiteX125" fmla="*/ 0 w 2685212"/>
                <a:gd name="connsiteY125" fmla="*/ 1071310 h 2047874"/>
                <a:gd name="connsiteX126" fmla="*/ 34088 w 2685212"/>
                <a:gd name="connsiteY126" fmla="*/ 866774 h 2047874"/>
                <a:gd name="connsiteX127" fmla="*/ 119812 w 2685212"/>
                <a:gd name="connsiteY127" fmla="*/ 828674 h 2047874"/>
                <a:gd name="connsiteX128" fmla="*/ 234112 w 2685212"/>
                <a:gd name="connsiteY128" fmla="*/ 819148 h 2047874"/>
                <a:gd name="connsiteX129" fmla="*/ 357936 w 2685212"/>
                <a:gd name="connsiteY129" fmla="*/ 752474 h 2047874"/>
                <a:gd name="connsiteX130" fmla="*/ 434136 w 2685212"/>
                <a:gd name="connsiteY130" fmla="*/ 647700 h 2047874"/>
                <a:gd name="connsiteX131" fmla="*/ 557964 w 2685212"/>
                <a:gd name="connsiteY131" fmla="*/ 619124 h 2047874"/>
                <a:gd name="connsiteX132" fmla="*/ 596060 w 2685212"/>
                <a:gd name="connsiteY132" fmla="*/ 504824 h 2047874"/>
                <a:gd name="connsiteX133" fmla="*/ 624636 w 2685212"/>
                <a:gd name="connsiteY133" fmla="*/ 419100 h 2047874"/>
                <a:gd name="connsiteX134" fmla="*/ 653212 w 2685212"/>
                <a:gd name="connsiteY134" fmla="*/ 228600 h 2047874"/>
                <a:gd name="connsiteX135" fmla="*/ 615112 w 2685212"/>
                <a:gd name="connsiteY135" fmla="*/ 123824 h 2047874"/>
                <a:gd name="connsiteX136" fmla="*/ 653212 w 2685212"/>
                <a:gd name="connsiteY136" fmla="*/ 28574 h 2047874"/>
                <a:gd name="connsiteX0" fmla="*/ 653212 w 2685212"/>
                <a:gd name="connsiteY0" fmla="*/ 3174 h 2022474"/>
                <a:gd name="connsiteX1" fmla="*/ 643848 w 2685212"/>
                <a:gd name="connsiteY1" fmla="*/ 620 h 2022474"/>
                <a:gd name="connsiteX2" fmla="*/ 653212 w 2685212"/>
                <a:gd name="connsiteY2" fmla="*/ 0 h 2022474"/>
                <a:gd name="connsiteX3" fmla="*/ 735764 w 2685212"/>
                <a:gd name="connsiteY3" fmla="*/ 25400 h 2022474"/>
                <a:gd name="connsiteX4" fmla="*/ 815136 w 2685212"/>
                <a:gd name="connsiteY4" fmla="*/ 114300 h 2022474"/>
                <a:gd name="connsiteX5" fmla="*/ 856412 w 2685212"/>
                <a:gd name="connsiteY5" fmla="*/ 73024 h 2022474"/>
                <a:gd name="connsiteX6" fmla="*/ 910388 w 2685212"/>
                <a:gd name="connsiteY6" fmla="*/ 104774 h 2022474"/>
                <a:gd name="connsiteX7" fmla="*/ 954836 w 2685212"/>
                <a:gd name="connsiteY7" fmla="*/ 234948 h 2022474"/>
                <a:gd name="connsiteX8" fmla="*/ 1043736 w 2685212"/>
                <a:gd name="connsiteY8" fmla="*/ 285748 h 2022474"/>
                <a:gd name="connsiteX9" fmla="*/ 1110412 w 2685212"/>
                <a:gd name="connsiteY9" fmla="*/ 212724 h 2022474"/>
                <a:gd name="connsiteX10" fmla="*/ 1183436 w 2685212"/>
                <a:gd name="connsiteY10" fmla="*/ 247648 h 2022474"/>
                <a:gd name="connsiteX11" fmla="*/ 1329488 w 2685212"/>
                <a:gd name="connsiteY11" fmla="*/ 276224 h 2022474"/>
                <a:gd name="connsiteX12" fmla="*/ 1475536 w 2685212"/>
                <a:gd name="connsiteY12" fmla="*/ 355600 h 2022474"/>
                <a:gd name="connsiteX13" fmla="*/ 1637460 w 2685212"/>
                <a:gd name="connsiteY13" fmla="*/ 539748 h 2022474"/>
                <a:gd name="connsiteX14" fmla="*/ 1634288 w 2685212"/>
                <a:gd name="connsiteY14" fmla="*/ 574674 h 2022474"/>
                <a:gd name="connsiteX15" fmla="*/ 1685088 w 2685212"/>
                <a:gd name="connsiteY15" fmla="*/ 628648 h 2022474"/>
                <a:gd name="connsiteX16" fmla="*/ 1732712 w 2685212"/>
                <a:gd name="connsiteY16" fmla="*/ 552448 h 2022474"/>
                <a:gd name="connsiteX17" fmla="*/ 1710488 w 2685212"/>
                <a:gd name="connsiteY17" fmla="*/ 447674 h 2022474"/>
                <a:gd name="connsiteX18" fmla="*/ 1700964 w 2685212"/>
                <a:gd name="connsiteY18" fmla="*/ 419100 h 2022474"/>
                <a:gd name="connsiteX19" fmla="*/ 1713660 w 2685212"/>
                <a:gd name="connsiteY19" fmla="*/ 377824 h 2022474"/>
                <a:gd name="connsiteX20" fmla="*/ 1761288 w 2685212"/>
                <a:gd name="connsiteY20" fmla="*/ 339724 h 2022474"/>
                <a:gd name="connsiteX21" fmla="*/ 1637460 w 2685212"/>
                <a:gd name="connsiteY21" fmla="*/ 254000 h 2022474"/>
                <a:gd name="connsiteX22" fmla="*/ 1659688 w 2685212"/>
                <a:gd name="connsiteY22" fmla="*/ 206374 h 2022474"/>
                <a:gd name="connsiteX23" fmla="*/ 1704136 w 2685212"/>
                <a:gd name="connsiteY23" fmla="*/ 212724 h 2022474"/>
                <a:gd name="connsiteX24" fmla="*/ 1735888 w 2685212"/>
                <a:gd name="connsiteY24" fmla="*/ 257174 h 2022474"/>
                <a:gd name="connsiteX25" fmla="*/ 1773988 w 2685212"/>
                <a:gd name="connsiteY25" fmla="*/ 263524 h 2022474"/>
                <a:gd name="connsiteX26" fmla="*/ 1770812 w 2685212"/>
                <a:gd name="connsiteY26" fmla="*/ 203200 h 2022474"/>
                <a:gd name="connsiteX27" fmla="*/ 1837488 w 2685212"/>
                <a:gd name="connsiteY27" fmla="*/ 171448 h 2022474"/>
                <a:gd name="connsiteX28" fmla="*/ 1840660 w 2685212"/>
                <a:gd name="connsiteY28" fmla="*/ 146048 h 2022474"/>
                <a:gd name="connsiteX29" fmla="*/ 1866060 w 2685212"/>
                <a:gd name="connsiteY29" fmla="*/ 120648 h 2022474"/>
                <a:gd name="connsiteX30" fmla="*/ 1974012 w 2685212"/>
                <a:gd name="connsiteY30" fmla="*/ 168274 h 2022474"/>
                <a:gd name="connsiteX31" fmla="*/ 2027988 w 2685212"/>
                <a:gd name="connsiteY31" fmla="*/ 212724 h 2022474"/>
                <a:gd name="connsiteX32" fmla="*/ 2101012 w 2685212"/>
                <a:gd name="connsiteY32" fmla="*/ 212724 h 2022474"/>
                <a:gd name="connsiteX33" fmla="*/ 2154988 w 2685212"/>
                <a:gd name="connsiteY33" fmla="*/ 238124 h 2022474"/>
                <a:gd name="connsiteX34" fmla="*/ 2275636 w 2685212"/>
                <a:gd name="connsiteY34" fmla="*/ 323848 h 2022474"/>
                <a:gd name="connsiteX35" fmla="*/ 2297860 w 2685212"/>
                <a:gd name="connsiteY35" fmla="*/ 355600 h 2022474"/>
                <a:gd name="connsiteX36" fmla="*/ 2316912 w 2685212"/>
                <a:gd name="connsiteY36" fmla="*/ 428624 h 2022474"/>
                <a:gd name="connsiteX37" fmla="*/ 2412164 w 2685212"/>
                <a:gd name="connsiteY37" fmla="*/ 450848 h 2022474"/>
                <a:gd name="connsiteX38" fmla="*/ 2399460 w 2685212"/>
                <a:gd name="connsiteY38" fmla="*/ 501648 h 2022474"/>
                <a:gd name="connsiteX39" fmla="*/ 2424860 w 2685212"/>
                <a:gd name="connsiteY39" fmla="*/ 527048 h 2022474"/>
                <a:gd name="connsiteX40" fmla="*/ 2532812 w 2685212"/>
                <a:gd name="connsiteY40" fmla="*/ 488948 h 2022474"/>
                <a:gd name="connsiteX41" fmla="*/ 2578648 w 2685212"/>
                <a:gd name="connsiteY41" fmla="*/ 497544 h 2022474"/>
                <a:gd name="connsiteX42" fmla="*/ 2685212 w 2685212"/>
                <a:gd name="connsiteY42" fmla="*/ 606424 h 2022474"/>
                <a:gd name="connsiteX43" fmla="*/ 2647112 w 2685212"/>
                <a:gd name="connsiteY43" fmla="*/ 628648 h 2022474"/>
                <a:gd name="connsiteX44" fmla="*/ 2580436 w 2685212"/>
                <a:gd name="connsiteY44" fmla="*/ 587374 h 2022474"/>
                <a:gd name="connsiteX45" fmla="*/ 2539164 w 2685212"/>
                <a:gd name="connsiteY45" fmla="*/ 628648 h 2022474"/>
                <a:gd name="connsiteX46" fmla="*/ 2513764 w 2685212"/>
                <a:gd name="connsiteY46" fmla="*/ 660400 h 2022474"/>
                <a:gd name="connsiteX47" fmla="*/ 2396288 w 2685212"/>
                <a:gd name="connsiteY47" fmla="*/ 727074 h 2022474"/>
                <a:gd name="connsiteX48" fmla="*/ 2358188 w 2685212"/>
                <a:gd name="connsiteY48" fmla="*/ 717548 h 2022474"/>
                <a:gd name="connsiteX49" fmla="*/ 2335964 w 2685212"/>
                <a:gd name="connsiteY49" fmla="*/ 768348 h 2022474"/>
                <a:gd name="connsiteX50" fmla="*/ 2301036 w 2685212"/>
                <a:gd name="connsiteY50" fmla="*/ 762000 h 2022474"/>
                <a:gd name="connsiteX51" fmla="*/ 2240712 w 2685212"/>
                <a:gd name="connsiteY51" fmla="*/ 771524 h 2022474"/>
                <a:gd name="connsiteX52" fmla="*/ 2205788 w 2685212"/>
                <a:gd name="connsiteY52" fmla="*/ 806448 h 2022474"/>
                <a:gd name="connsiteX53" fmla="*/ 2231188 w 2685212"/>
                <a:gd name="connsiteY53" fmla="*/ 860424 h 2022474"/>
                <a:gd name="connsiteX54" fmla="*/ 2272460 w 2685212"/>
                <a:gd name="connsiteY54" fmla="*/ 873124 h 2022474"/>
                <a:gd name="connsiteX55" fmla="*/ 2348660 w 2685212"/>
                <a:gd name="connsiteY55" fmla="*/ 962024 h 2022474"/>
                <a:gd name="connsiteX56" fmla="*/ 2351836 w 2685212"/>
                <a:gd name="connsiteY56" fmla="*/ 1016000 h 2022474"/>
                <a:gd name="connsiteX57" fmla="*/ 2266112 w 2685212"/>
                <a:gd name="connsiteY57" fmla="*/ 1025524 h 2022474"/>
                <a:gd name="connsiteX58" fmla="*/ 2199436 w 2685212"/>
                <a:gd name="connsiteY58" fmla="*/ 1003300 h 2022474"/>
                <a:gd name="connsiteX59" fmla="*/ 2151812 w 2685212"/>
                <a:gd name="connsiteY59" fmla="*/ 1060448 h 2022474"/>
                <a:gd name="connsiteX60" fmla="*/ 2234364 w 2685212"/>
                <a:gd name="connsiteY60" fmla="*/ 1127124 h 2022474"/>
                <a:gd name="connsiteX61" fmla="*/ 2218488 w 2685212"/>
                <a:gd name="connsiteY61" fmla="*/ 1241424 h 2022474"/>
                <a:gd name="connsiteX62" fmla="*/ 2183564 w 2685212"/>
                <a:gd name="connsiteY62" fmla="*/ 1263648 h 2022474"/>
                <a:gd name="connsiteX63" fmla="*/ 2183564 w 2685212"/>
                <a:gd name="connsiteY63" fmla="*/ 1295400 h 2022474"/>
                <a:gd name="connsiteX64" fmla="*/ 2266112 w 2685212"/>
                <a:gd name="connsiteY64" fmla="*/ 1314448 h 2022474"/>
                <a:gd name="connsiteX65" fmla="*/ 2208964 w 2685212"/>
                <a:gd name="connsiteY65" fmla="*/ 1390648 h 2022474"/>
                <a:gd name="connsiteX66" fmla="*/ 2237536 w 2685212"/>
                <a:gd name="connsiteY66" fmla="*/ 1431924 h 2022474"/>
                <a:gd name="connsiteX67" fmla="*/ 2272460 w 2685212"/>
                <a:gd name="connsiteY67" fmla="*/ 1460500 h 2022474"/>
                <a:gd name="connsiteX68" fmla="*/ 2301036 w 2685212"/>
                <a:gd name="connsiteY68" fmla="*/ 1438274 h 2022474"/>
                <a:gd name="connsiteX69" fmla="*/ 2320088 w 2685212"/>
                <a:gd name="connsiteY69" fmla="*/ 1501774 h 2022474"/>
                <a:gd name="connsiteX70" fmla="*/ 2380412 w 2685212"/>
                <a:gd name="connsiteY70" fmla="*/ 1549400 h 2022474"/>
                <a:gd name="connsiteX71" fmla="*/ 2504236 w 2685212"/>
                <a:gd name="connsiteY71" fmla="*/ 1546224 h 2022474"/>
                <a:gd name="connsiteX72" fmla="*/ 2532812 w 2685212"/>
                <a:gd name="connsiteY72" fmla="*/ 1577974 h 2022474"/>
                <a:gd name="connsiteX73" fmla="*/ 2494712 w 2685212"/>
                <a:gd name="connsiteY73" fmla="*/ 1638300 h 2022474"/>
                <a:gd name="connsiteX74" fmla="*/ 2447088 w 2685212"/>
                <a:gd name="connsiteY74" fmla="*/ 1638300 h 2022474"/>
                <a:gd name="connsiteX75" fmla="*/ 2462964 w 2685212"/>
                <a:gd name="connsiteY75" fmla="*/ 1689100 h 2022474"/>
                <a:gd name="connsiteX76" fmla="*/ 2443912 w 2685212"/>
                <a:gd name="connsiteY76" fmla="*/ 1698624 h 2022474"/>
                <a:gd name="connsiteX77" fmla="*/ 2440736 w 2685212"/>
                <a:gd name="connsiteY77" fmla="*/ 1733548 h 2022474"/>
                <a:gd name="connsiteX78" fmla="*/ 2339136 w 2685212"/>
                <a:gd name="connsiteY78" fmla="*/ 1765300 h 2022474"/>
                <a:gd name="connsiteX79" fmla="*/ 2253412 w 2685212"/>
                <a:gd name="connsiteY79" fmla="*/ 1851024 h 2022474"/>
                <a:gd name="connsiteX80" fmla="*/ 2275636 w 2685212"/>
                <a:gd name="connsiteY80" fmla="*/ 1892300 h 2022474"/>
                <a:gd name="connsiteX81" fmla="*/ 2275636 w 2685212"/>
                <a:gd name="connsiteY81" fmla="*/ 1927224 h 2022474"/>
                <a:gd name="connsiteX82" fmla="*/ 2326436 w 2685212"/>
                <a:gd name="connsiteY82" fmla="*/ 1943100 h 2022474"/>
                <a:gd name="connsiteX83" fmla="*/ 2313736 w 2685212"/>
                <a:gd name="connsiteY83" fmla="*/ 1990724 h 2022474"/>
                <a:gd name="connsiteX84" fmla="*/ 2145460 w 2685212"/>
                <a:gd name="connsiteY84" fmla="*/ 2012948 h 2022474"/>
                <a:gd name="connsiteX85" fmla="*/ 2135936 w 2685212"/>
                <a:gd name="connsiteY85" fmla="*/ 1987548 h 2022474"/>
                <a:gd name="connsiteX86" fmla="*/ 2148636 w 2685212"/>
                <a:gd name="connsiteY86" fmla="*/ 1914524 h 2022474"/>
                <a:gd name="connsiteX87" fmla="*/ 2129588 w 2685212"/>
                <a:gd name="connsiteY87" fmla="*/ 1838324 h 2022474"/>
                <a:gd name="connsiteX88" fmla="*/ 2094660 w 2685212"/>
                <a:gd name="connsiteY88" fmla="*/ 1803400 h 2022474"/>
                <a:gd name="connsiteX89" fmla="*/ 2101012 w 2685212"/>
                <a:gd name="connsiteY89" fmla="*/ 1755774 h 2022474"/>
                <a:gd name="connsiteX90" fmla="*/ 2148636 w 2685212"/>
                <a:gd name="connsiteY90" fmla="*/ 1758948 h 2022474"/>
                <a:gd name="connsiteX91" fmla="*/ 2154988 w 2685212"/>
                <a:gd name="connsiteY91" fmla="*/ 1743074 h 2022474"/>
                <a:gd name="connsiteX92" fmla="*/ 2142288 w 2685212"/>
                <a:gd name="connsiteY92" fmla="*/ 1701800 h 2022474"/>
                <a:gd name="connsiteX93" fmla="*/ 2088312 w 2685212"/>
                <a:gd name="connsiteY93" fmla="*/ 1704974 h 2022474"/>
                <a:gd name="connsiteX94" fmla="*/ 2075612 w 2685212"/>
                <a:gd name="connsiteY94" fmla="*/ 1638300 h 2022474"/>
                <a:gd name="connsiteX95" fmla="*/ 1977188 w 2685212"/>
                <a:gd name="connsiteY95" fmla="*/ 1539874 h 2022474"/>
                <a:gd name="connsiteX96" fmla="*/ 1993060 w 2685212"/>
                <a:gd name="connsiteY96" fmla="*/ 1428748 h 2022474"/>
                <a:gd name="connsiteX97" fmla="*/ 1929564 w 2685212"/>
                <a:gd name="connsiteY97" fmla="*/ 1422400 h 2022474"/>
                <a:gd name="connsiteX98" fmla="*/ 1929564 w 2685212"/>
                <a:gd name="connsiteY98" fmla="*/ 1390648 h 2022474"/>
                <a:gd name="connsiteX99" fmla="*/ 1732712 w 2685212"/>
                <a:gd name="connsiteY99" fmla="*/ 1390648 h 2022474"/>
                <a:gd name="connsiteX100" fmla="*/ 1678736 w 2685212"/>
                <a:gd name="connsiteY100" fmla="*/ 1339848 h 2022474"/>
                <a:gd name="connsiteX101" fmla="*/ 1383460 w 2685212"/>
                <a:gd name="connsiteY101" fmla="*/ 1330324 h 2022474"/>
                <a:gd name="connsiteX102" fmla="*/ 1167564 w 2685212"/>
                <a:gd name="connsiteY102" fmla="*/ 1397000 h 2022474"/>
                <a:gd name="connsiteX103" fmla="*/ 977060 w 2685212"/>
                <a:gd name="connsiteY103" fmla="*/ 1454148 h 2022474"/>
                <a:gd name="connsiteX104" fmla="*/ 757988 w 2685212"/>
                <a:gd name="connsiteY104" fmla="*/ 1574800 h 2022474"/>
                <a:gd name="connsiteX105" fmla="*/ 684964 w 2685212"/>
                <a:gd name="connsiteY105" fmla="*/ 1651000 h 2022474"/>
                <a:gd name="connsiteX106" fmla="*/ 684964 w 2685212"/>
                <a:gd name="connsiteY106" fmla="*/ 1771648 h 2022474"/>
                <a:gd name="connsiteX107" fmla="*/ 700836 w 2685212"/>
                <a:gd name="connsiteY107" fmla="*/ 1943100 h 2022474"/>
                <a:gd name="connsiteX108" fmla="*/ 757988 w 2685212"/>
                <a:gd name="connsiteY108" fmla="*/ 2016124 h 2022474"/>
                <a:gd name="connsiteX109" fmla="*/ 716712 w 2685212"/>
                <a:gd name="connsiteY109" fmla="*/ 2022474 h 2022474"/>
                <a:gd name="connsiteX110" fmla="*/ 669088 w 2685212"/>
                <a:gd name="connsiteY110" fmla="*/ 1984374 h 2022474"/>
                <a:gd name="connsiteX111" fmla="*/ 586536 w 2685212"/>
                <a:gd name="connsiteY111" fmla="*/ 1978024 h 2022474"/>
                <a:gd name="connsiteX112" fmla="*/ 575624 w 2685212"/>
                <a:gd name="connsiteY112" fmla="*/ 1981298 h 2022474"/>
                <a:gd name="connsiteX113" fmla="*/ 577012 w 2685212"/>
                <a:gd name="connsiteY113" fmla="*/ 1978024 h 2022474"/>
                <a:gd name="connsiteX114" fmla="*/ 462712 w 2685212"/>
                <a:gd name="connsiteY114" fmla="*/ 1978024 h 2022474"/>
                <a:gd name="connsiteX115" fmla="*/ 367460 w 2685212"/>
                <a:gd name="connsiteY115" fmla="*/ 1971674 h 2022474"/>
                <a:gd name="connsiteX116" fmla="*/ 316660 w 2685212"/>
                <a:gd name="connsiteY116" fmla="*/ 1857374 h 2022474"/>
                <a:gd name="connsiteX117" fmla="*/ 278564 w 2685212"/>
                <a:gd name="connsiteY117" fmla="*/ 1844674 h 2022474"/>
                <a:gd name="connsiteX118" fmla="*/ 189660 w 2685212"/>
                <a:gd name="connsiteY118" fmla="*/ 1755774 h 2022474"/>
                <a:gd name="connsiteX119" fmla="*/ 183312 w 2685212"/>
                <a:gd name="connsiteY119" fmla="*/ 1647824 h 2022474"/>
                <a:gd name="connsiteX120" fmla="*/ 164260 w 2685212"/>
                <a:gd name="connsiteY120" fmla="*/ 1571624 h 2022474"/>
                <a:gd name="connsiteX121" fmla="*/ 246812 w 2685212"/>
                <a:gd name="connsiteY121" fmla="*/ 1431924 h 2022474"/>
                <a:gd name="connsiteX122" fmla="*/ 291260 w 2685212"/>
                <a:gd name="connsiteY122" fmla="*/ 1311274 h 2022474"/>
                <a:gd name="connsiteX123" fmla="*/ 246812 w 2685212"/>
                <a:gd name="connsiteY123" fmla="*/ 1050924 h 2022474"/>
                <a:gd name="connsiteX124" fmla="*/ 24564 w 2685212"/>
                <a:gd name="connsiteY124" fmla="*/ 1031874 h 2022474"/>
                <a:gd name="connsiteX125" fmla="*/ 0 w 2685212"/>
                <a:gd name="connsiteY125" fmla="*/ 1045910 h 2022474"/>
                <a:gd name="connsiteX126" fmla="*/ 34088 w 2685212"/>
                <a:gd name="connsiteY126" fmla="*/ 841374 h 2022474"/>
                <a:gd name="connsiteX127" fmla="*/ 119812 w 2685212"/>
                <a:gd name="connsiteY127" fmla="*/ 803274 h 2022474"/>
                <a:gd name="connsiteX128" fmla="*/ 234112 w 2685212"/>
                <a:gd name="connsiteY128" fmla="*/ 793748 h 2022474"/>
                <a:gd name="connsiteX129" fmla="*/ 357936 w 2685212"/>
                <a:gd name="connsiteY129" fmla="*/ 727074 h 2022474"/>
                <a:gd name="connsiteX130" fmla="*/ 434136 w 2685212"/>
                <a:gd name="connsiteY130" fmla="*/ 622300 h 2022474"/>
                <a:gd name="connsiteX131" fmla="*/ 557964 w 2685212"/>
                <a:gd name="connsiteY131" fmla="*/ 593724 h 2022474"/>
                <a:gd name="connsiteX132" fmla="*/ 596060 w 2685212"/>
                <a:gd name="connsiteY132" fmla="*/ 479424 h 2022474"/>
                <a:gd name="connsiteX133" fmla="*/ 624636 w 2685212"/>
                <a:gd name="connsiteY133" fmla="*/ 393700 h 2022474"/>
                <a:gd name="connsiteX134" fmla="*/ 653212 w 2685212"/>
                <a:gd name="connsiteY134" fmla="*/ 203200 h 2022474"/>
                <a:gd name="connsiteX135" fmla="*/ 615112 w 2685212"/>
                <a:gd name="connsiteY135" fmla="*/ 98424 h 2022474"/>
                <a:gd name="connsiteX136" fmla="*/ 653212 w 2685212"/>
                <a:gd name="connsiteY136" fmla="*/ 3174 h 202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2685212" h="2022474">
                  <a:moveTo>
                    <a:pt x="653212" y="3174"/>
                  </a:moveTo>
                  <a:lnTo>
                    <a:pt x="643848" y="620"/>
                  </a:lnTo>
                  <a:lnTo>
                    <a:pt x="653212" y="0"/>
                  </a:lnTo>
                  <a:lnTo>
                    <a:pt x="735764" y="25400"/>
                  </a:lnTo>
                  <a:lnTo>
                    <a:pt x="815136" y="114300"/>
                  </a:lnTo>
                  <a:lnTo>
                    <a:pt x="856412" y="73024"/>
                  </a:lnTo>
                  <a:lnTo>
                    <a:pt x="910388" y="104774"/>
                  </a:lnTo>
                  <a:lnTo>
                    <a:pt x="954836" y="234948"/>
                  </a:lnTo>
                  <a:lnTo>
                    <a:pt x="1043736" y="285748"/>
                  </a:lnTo>
                  <a:lnTo>
                    <a:pt x="1110412" y="212724"/>
                  </a:lnTo>
                  <a:lnTo>
                    <a:pt x="1183436" y="247648"/>
                  </a:lnTo>
                  <a:lnTo>
                    <a:pt x="1329488" y="276224"/>
                  </a:lnTo>
                  <a:lnTo>
                    <a:pt x="1475536" y="355600"/>
                  </a:lnTo>
                  <a:lnTo>
                    <a:pt x="1637460" y="539748"/>
                  </a:lnTo>
                  <a:lnTo>
                    <a:pt x="1634288" y="574674"/>
                  </a:lnTo>
                  <a:lnTo>
                    <a:pt x="1685088" y="628648"/>
                  </a:lnTo>
                  <a:lnTo>
                    <a:pt x="1732712" y="552448"/>
                  </a:lnTo>
                  <a:lnTo>
                    <a:pt x="1710488" y="447674"/>
                  </a:lnTo>
                  <a:lnTo>
                    <a:pt x="1700964" y="419100"/>
                  </a:lnTo>
                  <a:lnTo>
                    <a:pt x="1713660" y="377824"/>
                  </a:lnTo>
                  <a:lnTo>
                    <a:pt x="1761288" y="339724"/>
                  </a:lnTo>
                  <a:lnTo>
                    <a:pt x="1637460" y="254000"/>
                  </a:lnTo>
                  <a:lnTo>
                    <a:pt x="1659688" y="206374"/>
                  </a:lnTo>
                  <a:lnTo>
                    <a:pt x="1704136" y="212724"/>
                  </a:lnTo>
                  <a:lnTo>
                    <a:pt x="1735888" y="257174"/>
                  </a:lnTo>
                  <a:lnTo>
                    <a:pt x="1773988" y="263524"/>
                  </a:lnTo>
                  <a:lnTo>
                    <a:pt x="1770812" y="203200"/>
                  </a:lnTo>
                  <a:lnTo>
                    <a:pt x="1837488" y="171448"/>
                  </a:lnTo>
                  <a:lnTo>
                    <a:pt x="1840660" y="146048"/>
                  </a:lnTo>
                  <a:lnTo>
                    <a:pt x="1866060" y="120648"/>
                  </a:lnTo>
                  <a:lnTo>
                    <a:pt x="1974012" y="168274"/>
                  </a:lnTo>
                  <a:lnTo>
                    <a:pt x="2027988" y="212724"/>
                  </a:lnTo>
                  <a:lnTo>
                    <a:pt x="2101012" y="212724"/>
                  </a:lnTo>
                  <a:lnTo>
                    <a:pt x="2154988" y="238124"/>
                  </a:lnTo>
                  <a:lnTo>
                    <a:pt x="2275636" y="323848"/>
                  </a:lnTo>
                  <a:lnTo>
                    <a:pt x="2297860" y="355600"/>
                  </a:lnTo>
                  <a:lnTo>
                    <a:pt x="2316912" y="428624"/>
                  </a:lnTo>
                  <a:lnTo>
                    <a:pt x="2412164" y="450848"/>
                  </a:lnTo>
                  <a:lnTo>
                    <a:pt x="2399460" y="501648"/>
                  </a:lnTo>
                  <a:lnTo>
                    <a:pt x="2424860" y="527048"/>
                  </a:lnTo>
                  <a:lnTo>
                    <a:pt x="2532812" y="488948"/>
                  </a:lnTo>
                  <a:lnTo>
                    <a:pt x="2578648" y="497544"/>
                  </a:lnTo>
                  <a:lnTo>
                    <a:pt x="2685212" y="606424"/>
                  </a:lnTo>
                  <a:lnTo>
                    <a:pt x="2647112" y="628648"/>
                  </a:lnTo>
                  <a:lnTo>
                    <a:pt x="2580436" y="587374"/>
                  </a:lnTo>
                  <a:lnTo>
                    <a:pt x="2539164" y="628648"/>
                  </a:lnTo>
                  <a:lnTo>
                    <a:pt x="2513764" y="660400"/>
                  </a:lnTo>
                  <a:lnTo>
                    <a:pt x="2396288" y="727074"/>
                  </a:lnTo>
                  <a:lnTo>
                    <a:pt x="2358188" y="717548"/>
                  </a:lnTo>
                  <a:lnTo>
                    <a:pt x="2335964" y="768348"/>
                  </a:lnTo>
                  <a:lnTo>
                    <a:pt x="2301036" y="762000"/>
                  </a:lnTo>
                  <a:lnTo>
                    <a:pt x="2240712" y="771524"/>
                  </a:lnTo>
                  <a:lnTo>
                    <a:pt x="2205788" y="806448"/>
                  </a:lnTo>
                  <a:lnTo>
                    <a:pt x="2231188" y="860424"/>
                  </a:lnTo>
                  <a:lnTo>
                    <a:pt x="2272460" y="873124"/>
                  </a:lnTo>
                  <a:lnTo>
                    <a:pt x="2348660" y="962024"/>
                  </a:lnTo>
                  <a:lnTo>
                    <a:pt x="2351836" y="1016000"/>
                  </a:lnTo>
                  <a:lnTo>
                    <a:pt x="2266112" y="1025524"/>
                  </a:lnTo>
                  <a:lnTo>
                    <a:pt x="2199436" y="1003300"/>
                  </a:lnTo>
                  <a:lnTo>
                    <a:pt x="2151812" y="1060448"/>
                  </a:lnTo>
                  <a:lnTo>
                    <a:pt x="2234364" y="1127124"/>
                  </a:lnTo>
                  <a:lnTo>
                    <a:pt x="2218488" y="1241424"/>
                  </a:lnTo>
                  <a:lnTo>
                    <a:pt x="2183564" y="1263648"/>
                  </a:lnTo>
                  <a:lnTo>
                    <a:pt x="2183564" y="1295400"/>
                  </a:lnTo>
                  <a:lnTo>
                    <a:pt x="2266112" y="1314448"/>
                  </a:lnTo>
                  <a:lnTo>
                    <a:pt x="2208964" y="1390648"/>
                  </a:lnTo>
                  <a:lnTo>
                    <a:pt x="2237536" y="1431924"/>
                  </a:lnTo>
                  <a:lnTo>
                    <a:pt x="2272460" y="1460500"/>
                  </a:lnTo>
                  <a:lnTo>
                    <a:pt x="2301036" y="1438274"/>
                  </a:lnTo>
                  <a:lnTo>
                    <a:pt x="2320088" y="1501774"/>
                  </a:lnTo>
                  <a:lnTo>
                    <a:pt x="2380412" y="1549400"/>
                  </a:lnTo>
                  <a:lnTo>
                    <a:pt x="2504236" y="1546224"/>
                  </a:lnTo>
                  <a:lnTo>
                    <a:pt x="2532812" y="1577974"/>
                  </a:lnTo>
                  <a:lnTo>
                    <a:pt x="2494712" y="1638300"/>
                  </a:lnTo>
                  <a:lnTo>
                    <a:pt x="2447088" y="1638300"/>
                  </a:lnTo>
                  <a:lnTo>
                    <a:pt x="2462964" y="1689100"/>
                  </a:lnTo>
                  <a:lnTo>
                    <a:pt x="2443912" y="1698624"/>
                  </a:lnTo>
                  <a:lnTo>
                    <a:pt x="2440736" y="1733548"/>
                  </a:lnTo>
                  <a:lnTo>
                    <a:pt x="2339136" y="1765300"/>
                  </a:lnTo>
                  <a:lnTo>
                    <a:pt x="2253412" y="1851024"/>
                  </a:lnTo>
                  <a:lnTo>
                    <a:pt x="2275636" y="1892300"/>
                  </a:lnTo>
                  <a:lnTo>
                    <a:pt x="2275636" y="1927224"/>
                  </a:lnTo>
                  <a:lnTo>
                    <a:pt x="2326436" y="1943100"/>
                  </a:lnTo>
                  <a:lnTo>
                    <a:pt x="2313736" y="1990724"/>
                  </a:lnTo>
                  <a:lnTo>
                    <a:pt x="2145460" y="2012948"/>
                  </a:lnTo>
                  <a:lnTo>
                    <a:pt x="2135936" y="1987548"/>
                  </a:lnTo>
                  <a:lnTo>
                    <a:pt x="2148636" y="1914524"/>
                  </a:lnTo>
                  <a:lnTo>
                    <a:pt x="2129588" y="1838324"/>
                  </a:lnTo>
                  <a:lnTo>
                    <a:pt x="2094660" y="1803400"/>
                  </a:lnTo>
                  <a:lnTo>
                    <a:pt x="2101012" y="1755774"/>
                  </a:lnTo>
                  <a:lnTo>
                    <a:pt x="2148636" y="1758948"/>
                  </a:lnTo>
                  <a:lnTo>
                    <a:pt x="2154988" y="1743074"/>
                  </a:lnTo>
                  <a:lnTo>
                    <a:pt x="2142288" y="1701800"/>
                  </a:lnTo>
                  <a:lnTo>
                    <a:pt x="2088312" y="1704974"/>
                  </a:lnTo>
                  <a:lnTo>
                    <a:pt x="2075612" y="1638300"/>
                  </a:lnTo>
                  <a:lnTo>
                    <a:pt x="1977188" y="1539874"/>
                  </a:lnTo>
                  <a:lnTo>
                    <a:pt x="1993060" y="1428748"/>
                  </a:lnTo>
                  <a:lnTo>
                    <a:pt x="1929564" y="1422400"/>
                  </a:lnTo>
                  <a:lnTo>
                    <a:pt x="1929564" y="1390648"/>
                  </a:lnTo>
                  <a:lnTo>
                    <a:pt x="1732712" y="1390648"/>
                  </a:lnTo>
                  <a:lnTo>
                    <a:pt x="1678736" y="1339848"/>
                  </a:lnTo>
                  <a:lnTo>
                    <a:pt x="1383460" y="1330324"/>
                  </a:lnTo>
                  <a:lnTo>
                    <a:pt x="1167564" y="1397000"/>
                  </a:lnTo>
                  <a:lnTo>
                    <a:pt x="977060" y="1454148"/>
                  </a:lnTo>
                  <a:lnTo>
                    <a:pt x="757988" y="1574800"/>
                  </a:lnTo>
                  <a:lnTo>
                    <a:pt x="684964" y="1651000"/>
                  </a:lnTo>
                  <a:lnTo>
                    <a:pt x="684964" y="1771648"/>
                  </a:lnTo>
                  <a:lnTo>
                    <a:pt x="700836" y="1943100"/>
                  </a:lnTo>
                  <a:lnTo>
                    <a:pt x="757988" y="2016124"/>
                  </a:lnTo>
                  <a:lnTo>
                    <a:pt x="716712" y="2022474"/>
                  </a:lnTo>
                  <a:lnTo>
                    <a:pt x="669088" y="1984374"/>
                  </a:lnTo>
                  <a:lnTo>
                    <a:pt x="586536" y="1978024"/>
                  </a:lnTo>
                  <a:lnTo>
                    <a:pt x="575624" y="1981298"/>
                  </a:lnTo>
                  <a:lnTo>
                    <a:pt x="577012" y="1978024"/>
                  </a:lnTo>
                  <a:lnTo>
                    <a:pt x="462712" y="1978024"/>
                  </a:lnTo>
                  <a:lnTo>
                    <a:pt x="367460" y="1971674"/>
                  </a:lnTo>
                  <a:lnTo>
                    <a:pt x="316660" y="1857374"/>
                  </a:lnTo>
                  <a:lnTo>
                    <a:pt x="278564" y="1844674"/>
                  </a:lnTo>
                  <a:lnTo>
                    <a:pt x="189660" y="1755774"/>
                  </a:lnTo>
                  <a:lnTo>
                    <a:pt x="183312" y="1647824"/>
                  </a:lnTo>
                  <a:lnTo>
                    <a:pt x="164260" y="1571624"/>
                  </a:lnTo>
                  <a:lnTo>
                    <a:pt x="246812" y="1431924"/>
                  </a:lnTo>
                  <a:lnTo>
                    <a:pt x="291260" y="1311274"/>
                  </a:lnTo>
                  <a:lnTo>
                    <a:pt x="246812" y="1050924"/>
                  </a:lnTo>
                  <a:lnTo>
                    <a:pt x="24564" y="1031874"/>
                  </a:lnTo>
                  <a:lnTo>
                    <a:pt x="0" y="1045910"/>
                  </a:lnTo>
                  <a:lnTo>
                    <a:pt x="34088" y="841374"/>
                  </a:lnTo>
                  <a:lnTo>
                    <a:pt x="119812" y="803274"/>
                  </a:lnTo>
                  <a:lnTo>
                    <a:pt x="234112" y="793748"/>
                  </a:lnTo>
                  <a:lnTo>
                    <a:pt x="357936" y="727074"/>
                  </a:lnTo>
                  <a:lnTo>
                    <a:pt x="434136" y="622300"/>
                  </a:lnTo>
                  <a:lnTo>
                    <a:pt x="557964" y="593724"/>
                  </a:lnTo>
                  <a:lnTo>
                    <a:pt x="596060" y="479424"/>
                  </a:lnTo>
                  <a:lnTo>
                    <a:pt x="624636" y="393700"/>
                  </a:lnTo>
                  <a:lnTo>
                    <a:pt x="653212" y="203200"/>
                  </a:lnTo>
                  <a:lnTo>
                    <a:pt x="615112" y="98424"/>
                  </a:lnTo>
                  <a:lnTo>
                    <a:pt x="653212" y="317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>
            <a:extLst>
              <a:ext uri="{FF2B5EF4-FFF2-40B4-BE49-F238E27FC236}">
                <a16:creationId xmlns:a16="http://schemas.microsoft.com/office/drawing/2014/main" id="{CB44C4F6-8B6D-4729-88AD-37BB4054A5CE}"/>
              </a:ext>
            </a:extLst>
          </p:cNvPr>
          <p:cNvGrpSpPr/>
          <p:nvPr/>
        </p:nvGrpSpPr>
        <p:grpSpPr>
          <a:xfrm>
            <a:off x="3572921" y="10483850"/>
            <a:ext cx="4343400" cy="6946900"/>
            <a:chOff x="34099500" y="23361650"/>
            <a:chExt cx="4343400" cy="6946900"/>
          </a:xfrm>
        </p:grpSpPr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5CA5FF93-796B-4CAD-8FFB-A2E54A4213BB}"/>
                </a:ext>
              </a:extLst>
            </p:cNvPr>
            <p:cNvGrpSpPr/>
            <p:nvPr/>
          </p:nvGrpSpPr>
          <p:grpSpPr>
            <a:xfrm>
              <a:off x="34099500" y="23361650"/>
              <a:ext cx="4343400" cy="6946900"/>
              <a:chOff x="34099500" y="23361650"/>
              <a:chExt cx="4343400" cy="6946900"/>
            </a:xfrm>
          </p:grpSpPr>
          <p:grpSp>
            <p:nvGrpSpPr>
              <p:cNvPr id="520" name="グループ化 519">
                <a:extLst>
                  <a:ext uri="{FF2B5EF4-FFF2-40B4-BE49-F238E27FC236}">
                    <a16:creationId xmlns:a16="http://schemas.microsoft.com/office/drawing/2014/main" id="{06F19B96-790A-42F6-9808-443A69EE67FD}"/>
                  </a:ext>
                </a:extLst>
              </p:cNvPr>
              <p:cNvGrpSpPr/>
              <p:nvPr/>
            </p:nvGrpSpPr>
            <p:grpSpPr>
              <a:xfrm>
                <a:off x="34099500" y="23361650"/>
                <a:ext cx="4343400" cy="6946900"/>
                <a:chOff x="34099500" y="23361650"/>
                <a:chExt cx="4343400" cy="6946900"/>
              </a:xfrm>
            </p:grpSpPr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D21B12A6-C4BA-4423-B962-2C7549833E0A}"/>
                    </a:ext>
                  </a:extLst>
                </p:cNvPr>
                <p:cNvSpPr/>
                <p:nvPr/>
              </p:nvSpPr>
              <p:spPr>
                <a:xfrm>
                  <a:off x="35483224" y="23787100"/>
                  <a:ext cx="762576" cy="717550"/>
                </a:xfrm>
                <a:custGeom>
                  <a:avLst/>
                  <a:gdLst>
                    <a:gd name="connsiteX0" fmla="*/ 406976 w 762576"/>
                    <a:gd name="connsiteY0" fmla="*/ 0 h 717550"/>
                    <a:gd name="connsiteX1" fmla="*/ 559376 w 762576"/>
                    <a:gd name="connsiteY1" fmla="*/ 63500 h 717550"/>
                    <a:gd name="connsiteX2" fmla="*/ 603824 w 762576"/>
                    <a:gd name="connsiteY2" fmla="*/ 25400 h 717550"/>
                    <a:gd name="connsiteX3" fmla="*/ 660976 w 762576"/>
                    <a:gd name="connsiteY3" fmla="*/ 31750 h 717550"/>
                    <a:gd name="connsiteX4" fmla="*/ 667328 w 762576"/>
                    <a:gd name="connsiteY4" fmla="*/ 69850 h 717550"/>
                    <a:gd name="connsiteX5" fmla="*/ 699076 w 762576"/>
                    <a:gd name="connsiteY5" fmla="*/ 69850 h 717550"/>
                    <a:gd name="connsiteX6" fmla="*/ 724476 w 762576"/>
                    <a:gd name="connsiteY6" fmla="*/ 107950 h 717550"/>
                    <a:gd name="connsiteX7" fmla="*/ 756224 w 762576"/>
                    <a:gd name="connsiteY7" fmla="*/ 107950 h 717550"/>
                    <a:gd name="connsiteX8" fmla="*/ 762576 w 762576"/>
                    <a:gd name="connsiteY8" fmla="*/ 177800 h 717550"/>
                    <a:gd name="connsiteX9" fmla="*/ 724476 w 762576"/>
                    <a:gd name="connsiteY9" fmla="*/ 247650 h 717550"/>
                    <a:gd name="connsiteX10" fmla="*/ 730824 w 762576"/>
                    <a:gd name="connsiteY10" fmla="*/ 285750 h 717550"/>
                    <a:gd name="connsiteX11" fmla="*/ 686376 w 762576"/>
                    <a:gd name="connsiteY11" fmla="*/ 355600 h 717550"/>
                    <a:gd name="connsiteX12" fmla="*/ 648276 w 762576"/>
                    <a:gd name="connsiteY12" fmla="*/ 412750 h 717550"/>
                    <a:gd name="connsiteX13" fmla="*/ 514928 w 762576"/>
                    <a:gd name="connsiteY13" fmla="*/ 685800 h 717550"/>
                    <a:gd name="connsiteX14" fmla="*/ 343476 w 762576"/>
                    <a:gd name="connsiteY14" fmla="*/ 717550 h 717550"/>
                    <a:gd name="connsiteX15" fmla="*/ 108528 w 762576"/>
                    <a:gd name="connsiteY15" fmla="*/ 609600 h 717550"/>
                    <a:gd name="connsiteX16" fmla="*/ 0 w 762576"/>
                    <a:gd name="connsiteY16" fmla="*/ 570344 h 717550"/>
                    <a:gd name="connsiteX17" fmla="*/ 45024 w 762576"/>
                    <a:gd name="connsiteY17" fmla="*/ 546100 h 717550"/>
                    <a:gd name="connsiteX18" fmla="*/ 57728 w 762576"/>
                    <a:gd name="connsiteY18" fmla="*/ 514350 h 717550"/>
                    <a:gd name="connsiteX19" fmla="*/ 95824 w 762576"/>
                    <a:gd name="connsiteY19" fmla="*/ 476250 h 717550"/>
                    <a:gd name="connsiteX20" fmla="*/ 235528 w 762576"/>
                    <a:gd name="connsiteY20" fmla="*/ 285750 h 717550"/>
                    <a:gd name="connsiteX21" fmla="*/ 286328 w 762576"/>
                    <a:gd name="connsiteY21" fmla="*/ 222250 h 717550"/>
                    <a:gd name="connsiteX22" fmla="*/ 286328 w 762576"/>
                    <a:gd name="connsiteY22" fmla="*/ 165100 h 717550"/>
                    <a:gd name="connsiteX23" fmla="*/ 254576 w 762576"/>
                    <a:gd name="connsiteY23" fmla="*/ 120650 h 717550"/>
                    <a:gd name="connsiteX24" fmla="*/ 273624 w 762576"/>
                    <a:gd name="connsiteY24" fmla="*/ 25400 h 717550"/>
                    <a:gd name="connsiteX25" fmla="*/ 343476 w 762576"/>
                    <a:gd name="connsiteY25" fmla="*/ 44450 h 717550"/>
                    <a:gd name="connsiteX26" fmla="*/ 406976 w 762576"/>
                    <a:gd name="connsiteY26" fmla="*/ 0 h 717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62576" h="717550">
                      <a:moveTo>
                        <a:pt x="406976" y="0"/>
                      </a:moveTo>
                      <a:lnTo>
                        <a:pt x="559376" y="63500"/>
                      </a:lnTo>
                      <a:lnTo>
                        <a:pt x="603824" y="25400"/>
                      </a:lnTo>
                      <a:lnTo>
                        <a:pt x="660976" y="31750"/>
                      </a:lnTo>
                      <a:lnTo>
                        <a:pt x="667328" y="69850"/>
                      </a:lnTo>
                      <a:lnTo>
                        <a:pt x="699076" y="69850"/>
                      </a:lnTo>
                      <a:lnTo>
                        <a:pt x="724476" y="107950"/>
                      </a:lnTo>
                      <a:lnTo>
                        <a:pt x="756224" y="107950"/>
                      </a:lnTo>
                      <a:lnTo>
                        <a:pt x="762576" y="177800"/>
                      </a:lnTo>
                      <a:lnTo>
                        <a:pt x="724476" y="247650"/>
                      </a:lnTo>
                      <a:lnTo>
                        <a:pt x="730824" y="285750"/>
                      </a:lnTo>
                      <a:lnTo>
                        <a:pt x="686376" y="355600"/>
                      </a:lnTo>
                      <a:lnTo>
                        <a:pt x="648276" y="412750"/>
                      </a:lnTo>
                      <a:lnTo>
                        <a:pt x="514928" y="685800"/>
                      </a:lnTo>
                      <a:lnTo>
                        <a:pt x="343476" y="717550"/>
                      </a:lnTo>
                      <a:lnTo>
                        <a:pt x="108528" y="609600"/>
                      </a:lnTo>
                      <a:lnTo>
                        <a:pt x="0" y="570344"/>
                      </a:lnTo>
                      <a:lnTo>
                        <a:pt x="45024" y="546100"/>
                      </a:lnTo>
                      <a:lnTo>
                        <a:pt x="57728" y="514350"/>
                      </a:lnTo>
                      <a:lnTo>
                        <a:pt x="95824" y="476250"/>
                      </a:lnTo>
                      <a:lnTo>
                        <a:pt x="235528" y="285750"/>
                      </a:lnTo>
                      <a:lnTo>
                        <a:pt x="286328" y="222250"/>
                      </a:lnTo>
                      <a:lnTo>
                        <a:pt x="286328" y="165100"/>
                      </a:lnTo>
                      <a:lnTo>
                        <a:pt x="254576" y="120650"/>
                      </a:lnTo>
                      <a:lnTo>
                        <a:pt x="273624" y="25400"/>
                      </a:lnTo>
                      <a:lnTo>
                        <a:pt x="343476" y="44450"/>
                      </a:lnTo>
                      <a:lnTo>
                        <a:pt x="4069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901A6CE2-0735-4C09-B693-03F6EB6A1628}"/>
                    </a:ext>
                  </a:extLst>
                </p:cNvPr>
                <p:cNvSpPr/>
                <p:nvPr/>
              </p:nvSpPr>
              <p:spPr>
                <a:xfrm>
                  <a:off x="37636448" y="23361650"/>
                  <a:ext cx="641352" cy="1152626"/>
                </a:xfrm>
                <a:custGeom>
                  <a:avLst/>
                  <a:gdLst>
                    <a:gd name="connsiteX0" fmla="*/ 95252 w 641352"/>
                    <a:gd name="connsiteY0" fmla="*/ 0 h 1152626"/>
                    <a:gd name="connsiteX1" fmla="*/ 127000 w 641352"/>
                    <a:gd name="connsiteY1" fmla="*/ 25400 h 1152626"/>
                    <a:gd name="connsiteX2" fmla="*/ 273052 w 641352"/>
                    <a:gd name="connsiteY2" fmla="*/ 38100 h 1152626"/>
                    <a:gd name="connsiteX3" fmla="*/ 279400 w 641352"/>
                    <a:gd name="connsiteY3" fmla="*/ 114300 h 1152626"/>
                    <a:gd name="connsiteX4" fmla="*/ 304800 w 641352"/>
                    <a:gd name="connsiteY4" fmla="*/ 158750 h 1152626"/>
                    <a:gd name="connsiteX5" fmla="*/ 330200 w 641352"/>
                    <a:gd name="connsiteY5" fmla="*/ 393700 h 1152626"/>
                    <a:gd name="connsiteX6" fmla="*/ 336552 w 641352"/>
                    <a:gd name="connsiteY6" fmla="*/ 431800 h 1152626"/>
                    <a:gd name="connsiteX7" fmla="*/ 349252 w 641352"/>
                    <a:gd name="connsiteY7" fmla="*/ 469900 h 1152626"/>
                    <a:gd name="connsiteX8" fmla="*/ 412752 w 641352"/>
                    <a:gd name="connsiteY8" fmla="*/ 469900 h 1152626"/>
                    <a:gd name="connsiteX9" fmla="*/ 412752 w 641352"/>
                    <a:gd name="connsiteY9" fmla="*/ 546100 h 1152626"/>
                    <a:gd name="connsiteX10" fmla="*/ 539752 w 641352"/>
                    <a:gd name="connsiteY10" fmla="*/ 635000 h 1152626"/>
                    <a:gd name="connsiteX11" fmla="*/ 603252 w 641352"/>
                    <a:gd name="connsiteY11" fmla="*/ 622300 h 1152626"/>
                    <a:gd name="connsiteX12" fmla="*/ 641352 w 641352"/>
                    <a:gd name="connsiteY12" fmla="*/ 692150 h 1152626"/>
                    <a:gd name="connsiteX13" fmla="*/ 615952 w 641352"/>
                    <a:gd name="connsiteY13" fmla="*/ 787400 h 1152626"/>
                    <a:gd name="connsiteX14" fmla="*/ 641352 w 641352"/>
                    <a:gd name="connsiteY14" fmla="*/ 850900 h 1152626"/>
                    <a:gd name="connsiteX15" fmla="*/ 635000 w 641352"/>
                    <a:gd name="connsiteY15" fmla="*/ 914400 h 1152626"/>
                    <a:gd name="connsiteX16" fmla="*/ 571504 w 641352"/>
                    <a:gd name="connsiteY16" fmla="*/ 946150 h 1152626"/>
                    <a:gd name="connsiteX17" fmla="*/ 571504 w 641352"/>
                    <a:gd name="connsiteY17" fmla="*/ 984250 h 1152626"/>
                    <a:gd name="connsiteX18" fmla="*/ 622304 w 641352"/>
                    <a:gd name="connsiteY18" fmla="*/ 1003300 h 1152626"/>
                    <a:gd name="connsiteX19" fmla="*/ 640992 w 641352"/>
                    <a:gd name="connsiteY19" fmla="*/ 1115438 h 1152626"/>
                    <a:gd name="connsiteX20" fmla="*/ 518276 w 641352"/>
                    <a:gd name="connsiteY20" fmla="*/ 1152626 h 1152626"/>
                    <a:gd name="connsiteX21" fmla="*/ 425452 w 641352"/>
                    <a:gd name="connsiteY21" fmla="*/ 1035050 h 1152626"/>
                    <a:gd name="connsiteX22" fmla="*/ 412752 w 641352"/>
                    <a:gd name="connsiteY22" fmla="*/ 908050 h 1152626"/>
                    <a:gd name="connsiteX23" fmla="*/ 361952 w 641352"/>
                    <a:gd name="connsiteY23" fmla="*/ 844550 h 1152626"/>
                    <a:gd name="connsiteX24" fmla="*/ 190504 w 641352"/>
                    <a:gd name="connsiteY24" fmla="*/ 774700 h 1152626"/>
                    <a:gd name="connsiteX25" fmla="*/ 158752 w 641352"/>
                    <a:gd name="connsiteY25" fmla="*/ 723900 h 1152626"/>
                    <a:gd name="connsiteX26" fmla="*/ 215904 w 641352"/>
                    <a:gd name="connsiteY26" fmla="*/ 660400 h 1152626"/>
                    <a:gd name="connsiteX27" fmla="*/ 38104 w 641352"/>
                    <a:gd name="connsiteY27" fmla="*/ 666750 h 1152626"/>
                    <a:gd name="connsiteX28" fmla="*/ 50800 w 641352"/>
                    <a:gd name="connsiteY28" fmla="*/ 539750 h 1152626"/>
                    <a:gd name="connsiteX29" fmla="*/ 76200 w 641352"/>
                    <a:gd name="connsiteY29" fmla="*/ 450850 h 1152626"/>
                    <a:gd name="connsiteX30" fmla="*/ 0 w 641352"/>
                    <a:gd name="connsiteY30" fmla="*/ 393700 h 1152626"/>
                    <a:gd name="connsiteX31" fmla="*/ 38104 w 641352"/>
                    <a:gd name="connsiteY31" fmla="*/ 298450 h 1152626"/>
                    <a:gd name="connsiteX32" fmla="*/ 107952 w 641352"/>
                    <a:gd name="connsiteY32" fmla="*/ 209550 h 1152626"/>
                    <a:gd name="connsiteX33" fmla="*/ 12704 w 641352"/>
                    <a:gd name="connsiteY33" fmla="*/ 171450 h 1152626"/>
                    <a:gd name="connsiteX34" fmla="*/ 47052 w 641352"/>
                    <a:gd name="connsiteY34" fmla="*/ 16870 h 1152626"/>
                    <a:gd name="connsiteX35" fmla="*/ 95252 w 641352"/>
                    <a:gd name="connsiteY35" fmla="*/ 0 h 1152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641352" h="1152626">
                      <a:moveTo>
                        <a:pt x="95252" y="0"/>
                      </a:moveTo>
                      <a:lnTo>
                        <a:pt x="127000" y="25400"/>
                      </a:lnTo>
                      <a:lnTo>
                        <a:pt x="273052" y="38100"/>
                      </a:lnTo>
                      <a:lnTo>
                        <a:pt x="279400" y="114300"/>
                      </a:lnTo>
                      <a:lnTo>
                        <a:pt x="304800" y="158750"/>
                      </a:lnTo>
                      <a:lnTo>
                        <a:pt x="330200" y="393700"/>
                      </a:lnTo>
                      <a:lnTo>
                        <a:pt x="336552" y="431800"/>
                      </a:lnTo>
                      <a:lnTo>
                        <a:pt x="349252" y="469900"/>
                      </a:lnTo>
                      <a:lnTo>
                        <a:pt x="412752" y="469900"/>
                      </a:lnTo>
                      <a:lnTo>
                        <a:pt x="412752" y="546100"/>
                      </a:lnTo>
                      <a:lnTo>
                        <a:pt x="539752" y="635000"/>
                      </a:lnTo>
                      <a:lnTo>
                        <a:pt x="603252" y="622300"/>
                      </a:lnTo>
                      <a:lnTo>
                        <a:pt x="641352" y="692150"/>
                      </a:lnTo>
                      <a:lnTo>
                        <a:pt x="615952" y="787400"/>
                      </a:lnTo>
                      <a:lnTo>
                        <a:pt x="641352" y="850900"/>
                      </a:lnTo>
                      <a:lnTo>
                        <a:pt x="635000" y="914400"/>
                      </a:lnTo>
                      <a:lnTo>
                        <a:pt x="571504" y="946150"/>
                      </a:lnTo>
                      <a:lnTo>
                        <a:pt x="571504" y="984250"/>
                      </a:lnTo>
                      <a:lnTo>
                        <a:pt x="622304" y="1003300"/>
                      </a:lnTo>
                      <a:lnTo>
                        <a:pt x="640992" y="1115438"/>
                      </a:lnTo>
                      <a:lnTo>
                        <a:pt x="518276" y="1152626"/>
                      </a:lnTo>
                      <a:lnTo>
                        <a:pt x="425452" y="1035050"/>
                      </a:lnTo>
                      <a:lnTo>
                        <a:pt x="412752" y="908050"/>
                      </a:lnTo>
                      <a:lnTo>
                        <a:pt x="361952" y="844550"/>
                      </a:lnTo>
                      <a:lnTo>
                        <a:pt x="190504" y="774700"/>
                      </a:lnTo>
                      <a:lnTo>
                        <a:pt x="158752" y="723900"/>
                      </a:lnTo>
                      <a:lnTo>
                        <a:pt x="215904" y="660400"/>
                      </a:lnTo>
                      <a:lnTo>
                        <a:pt x="38104" y="666750"/>
                      </a:lnTo>
                      <a:lnTo>
                        <a:pt x="50800" y="539750"/>
                      </a:lnTo>
                      <a:lnTo>
                        <a:pt x="76200" y="450850"/>
                      </a:lnTo>
                      <a:lnTo>
                        <a:pt x="0" y="393700"/>
                      </a:lnTo>
                      <a:lnTo>
                        <a:pt x="38104" y="298450"/>
                      </a:lnTo>
                      <a:lnTo>
                        <a:pt x="107952" y="209550"/>
                      </a:lnTo>
                      <a:lnTo>
                        <a:pt x="12704" y="171450"/>
                      </a:lnTo>
                      <a:lnTo>
                        <a:pt x="47052" y="16870"/>
                      </a:lnTo>
                      <a:lnTo>
                        <a:pt x="952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3F538B5E-21A8-453F-B5BC-4AF4405DEF8E}"/>
                    </a:ext>
                  </a:extLst>
                </p:cNvPr>
                <p:cNvSpPr/>
                <p:nvPr/>
              </p:nvSpPr>
              <p:spPr>
                <a:xfrm>
                  <a:off x="36415280" y="23977600"/>
                  <a:ext cx="573472" cy="469900"/>
                </a:xfrm>
                <a:custGeom>
                  <a:avLst/>
                  <a:gdLst>
                    <a:gd name="connsiteX0" fmla="*/ 509968 w 573472"/>
                    <a:gd name="connsiteY0" fmla="*/ 0 h 469900"/>
                    <a:gd name="connsiteX1" fmla="*/ 569464 w 573472"/>
                    <a:gd name="connsiteY1" fmla="*/ 37858 h 469900"/>
                    <a:gd name="connsiteX2" fmla="*/ 573472 w 573472"/>
                    <a:gd name="connsiteY2" fmla="*/ 222250 h 469900"/>
                    <a:gd name="connsiteX3" fmla="*/ 497272 w 573472"/>
                    <a:gd name="connsiteY3" fmla="*/ 349250 h 469900"/>
                    <a:gd name="connsiteX4" fmla="*/ 440120 w 573472"/>
                    <a:gd name="connsiteY4" fmla="*/ 349250 h 469900"/>
                    <a:gd name="connsiteX5" fmla="*/ 395672 w 573472"/>
                    <a:gd name="connsiteY5" fmla="*/ 419100 h 469900"/>
                    <a:gd name="connsiteX6" fmla="*/ 255968 w 573472"/>
                    <a:gd name="connsiteY6" fmla="*/ 469900 h 469900"/>
                    <a:gd name="connsiteX7" fmla="*/ 141672 w 573472"/>
                    <a:gd name="connsiteY7" fmla="*/ 450850 h 469900"/>
                    <a:gd name="connsiteX8" fmla="*/ 141672 w 573472"/>
                    <a:gd name="connsiteY8" fmla="*/ 400050 h 469900"/>
                    <a:gd name="connsiteX9" fmla="*/ 84520 w 573472"/>
                    <a:gd name="connsiteY9" fmla="*/ 361950 h 469900"/>
                    <a:gd name="connsiteX10" fmla="*/ 27368 w 573472"/>
                    <a:gd name="connsiteY10" fmla="*/ 298450 h 469900"/>
                    <a:gd name="connsiteX11" fmla="*/ 71820 w 573472"/>
                    <a:gd name="connsiteY11" fmla="*/ 234950 h 469900"/>
                    <a:gd name="connsiteX12" fmla="*/ 0 w 573472"/>
                    <a:gd name="connsiteY12" fmla="*/ 163130 h 469900"/>
                    <a:gd name="connsiteX13" fmla="*/ 65472 w 573472"/>
                    <a:gd name="connsiteY13" fmla="*/ 82550 h 469900"/>
                    <a:gd name="connsiteX14" fmla="*/ 128968 w 573472"/>
                    <a:gd name="connsiteY14" fmla="*/ 82550 h 469900"/>
                    <a:gd name="connsiteX15" fmla="*/ 217872 w 573472"/>
                    <a:gd name="connsiteY15" fmla="*/ 95250 h 469900"/>
                    <a:gd name="connsiteX16" fmla="*/ 325820 w 573472"/>
                    <a:gd name="connsiteY16" fmla="*/ 76200 h 469900"/>
                    <a:gd name="connsiteX17" fmla="*/ 389320 w 573472"/>
                    <a:gd name="connsiteY17" fmla="*/ 19050 h 469900"/>
                    <a:gd name="connsiteX18" fmla="*/ 478220 w 573472"/>
                    <a:gd name="connsiteY18" fmla="*/ 25400 h 469900"/>
                    <a:gd name="connsiteX19" fmla="*/ 509968 w 573472"/>
                    <a:gd name="connsiteY19" fmla="*/ 0 h 46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73472" h="469900">
                      <a:moveTo>
                        <a:pt x="509968" y="0"/>
                      </a:moveTo>
                      <a:lnTo>
                        <a:pt x="569464" y="37858"/>
                      </a:lnTo>
                      <a:lnTo>
                        <a:pt x="573472" y="222250"/>
                      </a:lnTo>
                      <a:lnTo>
                        <a:pt x="497272" y="349250"/>
                      </a:lnTo>
                      <a:lnTo>
                        <a:pt x="440120" y="349250"/>
                      </a:lnTo>
                      <a:lnTo>
                        <a:pt x="395672" y="419100"/>
                      </a:lnTo>
                      <a:lnTo>
                        <a:pt x="255968" y="469900"/>
                      </a:lnTo>
                      <a:lnTo>
                        <a:pt x="141672" y="450850"/>
                      </a:lnTo>
                      <a:lnTo>
                        <a:pt x="141672" y="400050"/>
                      </a:lnTo>
                      <a:lnTo>
                        <a:pt x="84520" y="361950"/>
                      </a:lnTo>
                      <a:lnTo>
                        <a:pt x="27368" y="298450"/>
                      </a:lnTo>
                      <a:lnTo>
                        <a:pt x="71820" y="234950"/>
                      </a:lnTo>
                      <a:lnTo>
                        <a:pt x="0" y="163130"/>
                      </a:lnTo>
                      <a:lnTo>
                        <a:pt x="65472" y="82550"/>
                      </a:lnTo>
                      <a:lnTo>
                        <a:pt x="128968" y="82550"/>
                      </a:lnTo>
                      <a:lnTo>
                        <a:pt x="217872" y="95250"/>
                      </a:lnTo>
                      <a:lnTo>
                        <a:pt x="325820" y="76200"/>
                      </a:lnTo>
                      <a:lnTo>
                        <a:pt x="389320" y="19050"/>
                      </a:lnTo>
                      <a:lnTo>
                        <a:pt x="478220" y="25400"/>
                      </a:lnTo>
                      <a:lnTo>
                        <a:pt x="5099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A041D3ED-5EAF-49F1-8341-59BB551702BD}"/>
                    </a:ext>
                  </a:extLst>
                </p:cNvPr>
                <p:cNvSpPr/>
                <p:nvPr/>
              </p:nvSpPr>
              <p:spPr>
                <a:xfrm>
                  <a:off x="37211000" y="24631650"/>
                  <a:ext cx="550152" cy="349460"/>
                </a:xfrm>
                <a:custGeom>
                  <a:avLst/>
                  <a:gdLst>
                    <a:gd name="connsiteX0" fmla="*/ 88900 w 550152"/>
                    <a:gd name="connsiteY0" fmla="*/ 0 h 349460"/>
                    <a:gd name="connsiteX1" fmla="*/ 146048 w 550152"/>
                    <a:gd name="connsiteY1" fmla="*/ 6350 h 349460"/>
                    <a:gd name="connsiteX2" fmla="*/ 317500 w 550152"/>
                    <a:gd name="connsiteY2" fmla="*/ 38100 h 349460"/>
                    <a:gd name="connsiteX3" fmla="*/ 550152 w 550152"/>
                    <a:gd name="connsiteY3" fmla="*/ 120214 h 349460"/>
                    <a:gd name="connsiteX4" fmla="*/ 538480 w 550152"/>
                    <a:gd name="connsiteY4" fmla="*/ 201930 h 349460"/>
                    <a:gd name="connsiteX5" fmla="*/ 386080 w 550152"/>
                    <a:gd name="connsiteY5" fmla="*/ 232410 h 349460"/>
                    <a:gd name="connsiteX6" fmla="*/ 355600 w 550152"/>
                    <a:gd name="connsiteY6" fmla="*/ 293370 h 349460"/>
                    <a:gd name="connsiteX7" fmla="*/ 303824 w 550152"/>
                    <a:gd name="connsiteY7" fmla="*/ 349460 h 349460"/>
                    <a:gd name="connsiteX8" fmla="*/ 215900 w 550152"/>
                    <a:gd name="connsiteY8" fmla="*/ 304800 h 349460"/>
                    <a:gd name="connsiteX9" fmla="*/ 146048 w 550152"/>
                    <a:gd name="connsiteY9" fmla="*/ 215900 h 349460"/>
                    <a:gd name="connsiteX10" fmla="*/ 6352 w 550152"/>
                    <a:gd name="connsiteY10" fmla="*/ 196850 h 349460"/>
                    <a:gd name="connsiteX11" fmla="*/ 0 w 550152"/>
                    <a:gd name="connsiteY11" fmla="*/ 76200 h 349460"/>
                    <a:gd name="connsiteX12" fmla="*/ 88900 w 550152"/>
                    <a:gd name="connsiteY12" fmla="*/ 0 h 349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50152" h="349460">
                      <a:moveTo>
                        <a:pt x="88900" y="0"/>
                      </a:moveTo>
                      <a:lnTo>
                        <a:pt x="146048" y="6350"/>
                      </a:lnTo>
                      <a:lnTo>
                        <a:pt x="317500" y="38100"/>
                      </a:lnTo>
                      <a:lnTo>
                        <a:pt x="550152" y="120214"/>
                      </a:lnTo>
                      <a:lnTo>
                        <a:pt x="538480" y="201930"/>
                      </a:lnTo>
                      <a:lnTo>
                        <a:pt x="386080" y="232410"/>
                      </a:lnTo>
                      <a:lnTo>
                        <a:pt x="355600" y="293370"/>
                      </a:lnTo>
                      <a:lnTo>
                        <a:pt x="303824" y="349460"/>
                      </a:lnTo>
                      <a:lnTo>
                        <a:pt x="215900" y="304800"/>
                      </a:lnTo>
                      <a:lnTo>
                        <a:pt x="146048" y="215900"/>
                      </a:lnTo>
                      <a:lnTo>
                        <a:pt x="6352" y="196850"/>
                      </a:lnTo>
                      <a:lnTo>
                        <a:pt x="0" y="76200"/>
                      </a:lnTo>
                      <a:lnTo>
                        <a:pt x="889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7A082CE2-6D61-4AC3-8575-B59F6F2FAF32}"/>
                    </a:ext>
                  </a:extLst>
                </p:cNvPr>
                <p:cNvSpPr/>
                <p:nvPr/>
              </p:nvSpPr>
              <p:spPr>
                <a:xfrm>
                  <a:off x="34894012" y="24771350"/>
                  <a:ext cx="1148588" cy="1212850"/>
                </a:xfrm>
                <a:custGeom>
                  <a:avLst/>
                  <a:gdLst>
                    <a:gd name="connsiteX0" fmla="*/ 627888 w 1148588"/>
                    <a:gd name="connsiteY0" fmla="*/ 0 h 1212850"/>
                    <a:gd name="connsiteX1" fmla="*/ 691388 w 1148588"/>
                    <a:gd name="connsiteY1" fmla="*/ 101600 h 1212850"/>
                    <a:gd name="connsiteX2" fmla="*/ 691388 w 1148588"/>
                    <a:gd name="connsiteY2" fmla="*/ 177800 h 1212850"/>
                    <a:gd name="connsiteX3" fmla="*/ 786636 w 1148588"/>
                    <a:gd name="connsiteY3" fmla="*/ 190500 h 1212850"/>
                    <a:gd name="connsiteX4" fmla="*/ 856488 w 1148588"/>
                    <a:gd name="connsiteY4" fmla="*/ 82550 h 1212850"/>
                    <a:gd name="connsiteX5" fmla="*/ 996188 w 1148588"/>
                    <a:gd name="connsiteY5" fmla="*/ 63500 h 1212850"/>
                    <a:gd name="connsiteX6" fmla="*/ 1027940 w 1148588"/>
                    <a:gd name="connsiteY6" fmla="*/ 114300 h 1212850"/>
                    <a:gd name="connsiteX7" fmla="*/ 1008888 w 1148588"/>
                    <a:gd name="connsiteY7" fmla="*/ 171450 h 1212850"/>
                    <a:gd name="connsiteX8" fmla="*/ 1059688 w 1148588"/>
                    <a:gd name="connsiteY8" fmla="*/ 273050 h 1212850"/>
                    <a:gd name="connsiteX9" fmla="*/ 1008888 w 1148588"/>
                    <a:gd name="connsiteY9" fmla="*/ 425450 h 1212850"/>
                    <a:gd name="connsiteX10" fmla="*/ 1066036 w 1148588"/>
                    <a:gd name="connsiteY10" fmla="*/ 565150 h 1212850"/>
                    <a:gd name="connsiteX11" fmla="*/ 1123188 w 1148588"/>
                    <a:gd name="connsiteY11" fmla="*/ 533400 h 1212850"/>
                    <a:gd name="connsiteX12" fmla="*/ 1148588 w 1148588"/>
                    <a:gd name="connsiteY12" fmla="*/ 577850 h 1212850"/>
                    <a:gd name="connsiteX13" fmla="*/ 1142236 w 1148588"/>
                    <a:gd name="connsiteY13" fmla="*/ 673100 h 1212850"/>
                    <a:gd name="connsiteX14" fmla="*/ 1053340 w 1148588"/>
                    <a:gd name="connsiteY14" fmla="*/ 723900 h 1212850"/>
                    <a:gd name="connsiteX15" fmla="*/ 989836 w 1148588"/>
                    <a:gd name="connsiteY15" fmla="*/ 704850 h 1212850"/>
                    <a:gd name="connsiteX16" fmla="*/ 926340 w 1148588"/>
                    <a:gd name="connsiteY16" fmla="*/ 711200 h 1212850"/>
                    <a:gd name="connsiteX17" fmla="*/ 913636 w 1148588"/>
                    <a:gd name="connsiteY17" fmla="*/ 831850 h 1212850"/>
                    <a:gd name="connsiteX18" fmla="*/ 862836 w 1148588"/>
                    <a:gd name="connsiteY18" fmla="*/ 844550 h 1212850"/>
                    <a:gd name="connsiteX19" fmla="*/ 685036 w 1148588"/>
                    <a:gd name="connsiteY19" fmla="*/ 787400 h 1212850"/>
                    <a:gd name="connsiteX20" fmla="*/ 672340 w 1148588"/>
                    <a:gd name="connsiteY20" fmla="*/ 889000 h 1212850"/>
                    <a:gd name="connsiteX21" fmla="*/ 500888 w 1148588"/>
                    <a:gd name="connsiteY21" fmla="*/ 952500 h 1212850"/>
                    <a:gd name="connsiteX22" fmla="*/ 462788 w 1148588"/>
                    <a:gd name="connsiteY22" fmla="*/ 914400 h 1212850"/>
                    <a:gd name="connsiteX23" fmla="*/ 405636 w 1148588"/>
                    <a:gd name="connsiteY23" fmla="*/ 927100 h 1212850"/>
                    <a:gd name="connsiteX24" fmla="*/ 392940 w 1148588"/>
                    <a:gd name="connsiteY24" fmla="*/ 1073150 h 1212850"/>
                    <a:gd name="connsiteX25" fmla="*/ 284988 w 1148588"/>
                    <a:gd name="connsiteY25" fmla="*/ 1212850 h 1212850"/>
                    <a:gd name="connsiteX26" fmla="*/ 141320 w 1148588"/>
                    <a:gd name="connsiteY26" fmla="*/ 1212850 h 1212850"/>
                    <a:gd name="connsiteX27" fmla="*/ 119888 w 1148588"/>
                    <a:gd name="connsiteY27" fmla="*/ 1193800 h 1212850"/>
                    <a:gd name="connsiteX28" fmla="*/ 110364 w 1148588"/>
                    <a:gd name="connsiteY28" fmla="*/ 1136650 h 1212850"/>
                    <a:gd name="connsiteX29" fmla="*/ 15112 w 1148588"/>
                    <a:gd name="connsiteY29" fmla="*/ 1108074 h 1212850"/>
                    <a:gd name="connsiteX30" fmla="*/ 0 w 1148588"/>
                    <a:gd name="connsiteY30" fmla="*/ 1038324 h 1212850"/>
                    <a:gd name="connsiteX31" fmla="*/ 13208 w 1148588"/>
                    <a:gd name="connsiteY31" fmla="*/ 1037590 h 1212850"/>
                    <a:gd name="connsiteX32" fmla="*/ 58928 w 1148588"/>
                    <a:gd name="connsiteY32" fmla="*/ 1007110 h 1212850"/>
                    <a:gd name="connsiteX33" fmla="*/ 66548 w 1148588"/>
                    <a:gd name="connsiteY33" fmla="*/ 946150 h 1212850"/>
                    <a:gd name="connsiteX34" fmla="*/ 119888 w 1148588"/>
                    <a:gd name="connsiteY34" fmla="*/ 930910 h 1212850"/>
                    <a:gd name="connsiteX35" fmla="*/ 135128 w 1148588"/>
                    <a:gd name="connsiteY35" fmla="*/ 869950 h 1212850"/>
                    <a:gd name="connsiteX36" fmla="*/ 226568 w 1148588"/>
                    <a:gd name="connsiteY36" fmla="*/ 786130 h 1212850"/>
                    <a:gd name="connsiteX37" fmla="*/ 180848 w 1148588"/>
                    <a:gd name="connsiteY37" fmla="*/ 725170 h 1212850"/>
                    <a:gd name="connsiteX38" fmla="*/ 180848 w 1148588"/>
                    <a:gd name="connsiteY38" fmla="*/ 679450 h 1212850"/>
                    <a:gd name="connsiteX39" fmla="*/ 241808 w 1148588"/>
                    <a:gd name="connsiteY39" fmla="*/ 664210 h 1212850"/>
                    <a:gd name="connsiteX40" fmla="*/ 264668 w 1148588"/>
                    <a:gd name="connsiteY40" fmla="*/ 603250 h 1212850"/>
                    <a:gd name="connsiteX41" fmla="*/ 348488 w 1148588"/>
                    <a:gd name="connsiteY41" fmla="*/ 572770 h 1212850"/>
                    <a:gd name="connsiteX42" fmla="*/ 378968 w 1148588"/>
                    <a:gd name="connsiteY42" fmla="*/ 481330 h 1212850"/>
                    <a:gd name="connsiteX43" fmla="*/ 295148 w 1148588"/>
                    <a:gd name="connsiteY43" fmla="*/ 473710 h 1212850"/>
                    <a:gd name="connsiteX44" fmla="*/ 310388 w 1148588"/>
                    <a:gd name="connsiteY44" fmla="*/ 389890 h 1212850"/>
                    <a:gd name="connsiteX45" fmla="*/ 424688 w 1148588"/>
                    <a:gd name="connsiteY45" fmla="*/ 290830 h 1212850"/>
                    <a:gd name="connsiteX46" fmla="*/ 508508 w 1148588"/>
                    <a:gd name="connsiteY46" fmla="*/ 290830 h 1212850"/>
                    <a:gd name="connsiteX47" fmla="*/ 485648 w 1148588"/>
                    <a:gd name="connsiteY47" fmla="*/ 161290 h 1212850"/>
                    <a:gd name="connsiteX48" fmla="*/ 523748 w 1148588"/>
                    <a:gd name="connsiteY48" fmla="*/ 100330 h 1212850"/>
                    <a:gd name="connsiteX49" fmla="*/ 540312 w 1148588"/>
                    <a:gd name="connsiteY49" fmla="*/ 17516 h 1212850"/>
                    <a:gd name="connsiteX50" fmla="*/ 627888 w 1148588"/>
                    <a:gd name="connsiteY50" fmla="*/ 0 h 1212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1148588" h="1212850">
                      <a:moveTo>
                        <a:pt x="627888" y="0"/>
                      </a:moveTo>
                      <a:lnTo>
                        <a:pt x="691388" y="101600"/>
                      </a:lnTo>
                      <a:lnTo>
                        <a:pt x="691388" y="177800"/>
                      </a:lnTo>
                      <a:lnTo>
                        <a:pt x="786636" y="190500"/>
                      </a:lnTo>
                      <a:lnTo>
                        <a:pt x="856488" y="82550"/>
                      </a:lnTo>
                      <a:lnTo>
                        <a:pt x="996188" y="63500"/>
                      </a:lnTo>
                      <a:lnTo>
                        <a:pt x="1027940" y="114300"/>
                      </a:lnTo>
                      <a:lnTo>
                        <a:pt x="1008888" y="171450"/>
                      </a:lnTo>
                      <a:lnTo>
                        <a:pt x="1059688" y="273050"/>
                      </a:lnTo>
                      <a:lnTo>
                        <a:pt x="1008888" y="425450"/>
                      </a:lnTo>
                      <a:lnTo>
                        <a:pt x="1066036" y="565150"/>
                      </a:lnTo>
                      <a:lnTo>
                        <a:pt x="1123188" y="533400"/>
                      </a:lnTo>
                      <a:lnTo>
                        <a:pt x="1148588" y="577850"/>
                      </a:lnTo>
                      <a:lnTo>
                        <a:pt x="1142236" y="673100"/>
                      </a:lnTo>
                      <a:lnTo>
                        <a:pt x="1053340" y="723900"/>
                      </a:lnTo>
                      <a:lnTo>
                        <a:pt x="989836" y="704850"/>
                      </a:lnTo>
                      <a:lnTo>
                        <a:pt x="926340" y="711200"/>
                      </a:lnTo>
                      <a:lnTo>
                        <a:pt x="913636" y="831850"/>
                      </a:lnTo>
                      <a:lnTo>
                        <a:pt x="862836" y="844550"/>
                      </a:lnTo>
                      <a:lnTo>
                        <a:pt x="685036" y="787400"/>
                      </a:lnTo>
                      <a:lnTo>
                        <a:pt x="672340" y="889000"/>
                      </a:lnTo>
                      <a:lnTo>
                        <a:pt x="500888" y="952500"/>
                      </a:lnTo>
                      <a:lnTo>
                        <a:pt x="462788" y="914400"/>
                      </a:lnTo>
                      <a:lnTo>
                        <a:pt x="405636" y="927100"/>
                      </a:lnTo>
                      <a:lnTo>
                        <a:pt x="392940" y="1073150"/>
                      </a:lnTo>
                      <a:lnTo>
                        <a:pt x="284988" y="1212850"/>
                      </a:lnTo>
                      <a:lnTo>
                        <a:pt x="141320" y="1212850"/>
                      </a:lnTo>
                      <a:lnTo>
                        <a:pt x="119888" y="1193800"/>
                      </a:lnTo>
                      <a:lnTo>
                        <a:pt x="110364" y="1136650"/>
                      </a:lnTo>
                      <a:lnTo>
                        <a:pt x="15112" y="1108074"/>
                      </a:lnTo>
                      <a:lnTo>
                        <a:pt x="0" y="1038324"/>
                      </a:lnTo>
                      <a:lnTo>
                        <a:pt x="13208" y="1037590"/>
                      </a:lnTo>
                      <a:lnTo>
                        <a:pt x="58928" y="1007110"/>
                      </a:lnTo>
                      <a:lnTo>
                        <a:pt x="66548" y="946150"/>
                      </a:lnTo>
                      <a:lnTo>
                        <a:pt x="119888" y="930910"/>
                      </a:lnTo>
                      <a:lnTo>
                        <a:pt x="135128" y="869950"/>
                      </a:lnTo>
                      <a:lnTo>
                        <a:pt x="226568" y="786130"/>
                      </a:lnTo>
                      <a:lnTo>
                        <a:pt x="180848" y="725170"/>
                      </a:lnTo>
                      <a:lnTo>
                        <a:pt x="180848" y="679450"/>
                      </a:lnTo>
                      <a:lnTo>
                        <a:pt x="241808" y="664210"/>
                      </a:lnTo>
                      <a:lnTo>
                        <a:pt x="264668" y="603250"/>
                      </a:lnTo>
                      <a:lnTo>
                        <a:pt x="348488" y="572770"/>
                      </a:lnTo>
                      <a:lnTo>
                        <a:pt x="378968" y="481330"/>
                      </a:lnTo>
                      <a:lnTo>
                        <a:pt x="295148" y="473710"/>
                      </a:lnTo>
                      <a:lnTo>
                        <a:pt x="310388" y="389890"/>
                      </a:lnTo>
                      <a:lnTo>
                        <a:pt x="424688" y="290830"/>
                      </a:lnTo>
                      <a:lnTo>
                        <a:pt x="508508" y="290830"/>
                      </a:lnTo>
                      <a:lnTo>
                        <a:pt x="485648" y="161290"/>
                      </a:lnTo>
                      <a:lnTo>
                        <a:pt x="523748" y="100330"/>
                      </a:lnTo>
                      <a:lnTo>
                        <a:pt x="540312" y="17516"/>
                      </a:lnTo>
                      <a:lnTo>
                        <a:pt x="6278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1EE1D85D-531F-4E04-9641-7C5E493B02E6}"/>
                    </a:ext>
                  </a:extLst>
                </p:cNvPr>
                <p:cNvSpPr/>
                <p:nvPr/>
              </p:nvSpPr>
              <p:spPr>
                <a:xfrm>
                  <a:off x="37744400" y="25694640"/>
                  <a:ext cx="416560" cy="556402"/>
                </a:xfrm>
                <a:custGeom>
                  <a:avLst/>
                  <a:gdLst>
                    <a:gd name="connsiteX0" fmla="*/ 165100 w 416560"/>
                    <a:gd name="connsiteY0" fmla="*/ 0 h 556402"/>
                    <a:gd name="connsiteX1" fmla="*/ 347980 w 416560"/>
                    <a:gd name="connsiteY1" fmla="*/ 7620 h 556402"/>
                    <a:gd name="connsiteX2" fmla="*/ 401320 w 416560"/>
                    <a:gd name="connsiteY2" fmla="*/ 83820 h 556402"/>
                    <a:gd name="connsiteX3" fmla="*/ 416560 w 416560"/>
                    <a:gd name="connsiteY3" fmla="*/ 297180 h 556402"/>
                    <a:gd name="connsiteX4" fmla="*/ 416560 w 416560"/>
                    <a:gd name="connsiteY4" fmla="*/ 457200 h 556402"/>
                    <a:gd name="connsiteX5" fmla="*/ 378460 w 416560"/>
                    <a:gd name="connsiteY5" fmla="*/ 502920 h 556402"/>
                    <a:gd name="connsiteX6" fmla="*/ 271496 w 416560"/>
                    <a:gd name="connsiteY6" fmla="*/ 556402 h 556402"/>
                    <a:gd name="connsiteX7" fmla="*/ 101600 w 416560"/>
                    <a:gd name="connsiteY7" fmla="*/ 410210 h 556402"/>
                    <a:gd name="connsiteX8" fmla="*/ 82552 w 416560"/>
                    <a:gd name="connsiteY8" fmla="*/ 340360 h 556402"/>
                    <a:gd name="connsiteX9" fmla="*/ 0 w 416560"/>
                    <a:gd name="connsiteY9" fmla="*/ 327660 h 556402"/>
                    <a:gd name="connsiteX10" fmla="*/ 0 w 416560"/>
                    <a:gd name="connsiteY10" fmla="*/ 53170 h 556402"/>
                    <a:gd name="connsiteX11" fmla="*/ 43180 w 416560"/>
                    <a:gd name="connsiteY11" fmla="*/ 76200 h 556402"/>
                    <a:gd name="connsiteX12" fmla="*/ 165100 w 416560"/>
                    <a:gd name="connsiteY12" fmla="*/ 0 h 556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6560" h="556402">
                      <a:moveTo>
                        <a:pt x="165100" y="0"/>
                      </a:moveTo>
                      <a:lnTo>
                        <a:pt x="347980" y="7620"/>
                      </a:lnTo>
                      <a:lnTo>
                        <a:pt x="401320" y="83820"/>
                      </a:lnTo>
                      <a:lnTo>
                        <a:pt x="416560" y="297180"/>
                      </a:lnTo>
                      <a:lnTo>
                        <a:pt x="416560" y="457200"/>
                      </a:lnTo>
                      <a:lnTo>
                        <a:pt x="378460" y="502920"/>
                      </a:lnTo>
                      <a:lnTo>
                        <a:pt x="271496" y="556402"/>
                      </a:lnTo>
                      <a:lnTo>
                        <a:pt x="101600" y="410210"/>
                      </a:lnTo>
                      <a:lnTo>
                        <a:pt x="82552" y="340360"/>
                      </a:lnTo>
                      <a:lnTo>
                        <a:pt x="0" y="327660"/>
                      </a:lnTo>
                      <a:lnTo>
                        <a:pt x="0" y="53170"/>
                      </a:lnTo>
                      <a:lnTo>
                        <a:pt x="43180" y="76200"/>
                      </a:lnTo>
                      <a:lnTo>
                        <a:pt x="1651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473D0705-EF46-4D94-A016-9217C4EB7D9C}"/>
                    </a:ext>
                  </a:extLst>
                </p:cNvPr>
                <p:cNvSpPr/>
                <p:nvPr/>
              </p:nvSpPr>
              <p:spPr>
                <a:xfrm>
                  <a:off x="37293552" y="25720108"/>
                  <a:ext cx="361948" cy="511742"/>
                </a:xfrm>
                <a:custGeom>
                  <a:avLst/>
                  <a:gdLst>
                    <a:gd name="connsiteX0" fmla="*/ 268304 w 361948"/>
                    <a:gd name="connsiteY0" fmla="*/ 0 h 511742"/>
                    <a:gd name="connsiteX1" fmla="*/ 295908 w 361948"/>
                    <a:gd name="connsiteY1" fmla="*/ 35492 h 511742"/>
                    <a:gd name="connsiteX2" fmla="*/ 359108 w 361948"/>
                    <a:gd name="connsiteY2" fmla="*/ 42514 h 511742"/>
                    <a:gd name="connsiteX3" fmla="*/ 361948 w 361948"/>
                    <a:gd name="connsiteY3" fmla="*/ 48192 h 511742"/>
                    <a:gd name="connsiteX4" fmla="*/ 311148 w 361948"/>
                    <a:gd name="connsiteY4" fmla="*/ 213292 h 511742"/>
                    <a:gd name="connsiteX5" fmla="*/ 355600 w 361948"/>
                    <a:gd name="connsiteY5" fmla="*/ 264092 h 511742"/>
                    <a:gd name="connsiteX6" fmla="*/ 349248 w 361948"/>
                    <a:gd name="connsiteY6" fmla="*/ 435542 h 511742"/>
                    <a:gd name="connsiteX7" fmla="*/ 190496 w 361948"/>
                    <a:gd name="connsiteY7" fmla="*/ 511742 h 511742"/>
                    <a:gd name="connsiteX8" fmla="*/ 120648 w 361948"/>
                    <a:gd name="connsiteY8" fmla="*/ 435542 h 511742"/>
                    <a:gd name="connsiteX9" fmla="*/ 25400 w 361948"/>
                    <a:gd name="connsiteY9" fmla="*/ 416492 h 511742"/>
                    <a:gd name="connsiteX10" fmla="*/ 0 w 361948"/>
                    <a:gd name="connsiteY10" fmla="*/ 346642 h 511742"/>
                    <a:gd name="connsiteX11" fmla="*/ 38096 w 361948"/>
                    <a:gd name="connsiteY11" fmla="*/ 327592 h 511742"/>
                    <a:gd name="connsiteX12" fmla="*/ 38096 w 361948"/>
                    <a:gd name="connsiteY12" fmla="*/ 238692 h 511742"/>
                    <a:gd name="connsiteX13" fmla="*/ 63496 w 361948"/>
                    <a:gd name="connsiteY13" fmla="*/ 168842 h 511742"/>
                    <a:gd name="connsiteX14" fmla="*/ 120648 w 361948"/>
                    <a:gd name="connsiteY14" fmla="*/ 149792 h 511742"/>
                    <a:gd name="connsiteX15" fmla="*/ 228600 w 361948"/>
                    <a:gd name="connsiteY15" fmla="*/ 92642 h 511742"/>
                    <a:gd name="connsiteX16" fmla="*/ 268304 w 361948"/>
                    <a:gd name="connsiteY16" fmla="*/ 0 h 51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1948" h="511742">
                      <a:moveTo>
                        <a:pt x="268304" y="0"/>
                      </a:moveTo>
                      <a:lnTo>
                        <a:pt x="295908" y="35492"/>
                      </a:lnTo>
                      <a:lnTo>
                        <a:pt x="359108" y="42514"/>
                      </a:lnTo>
                      <a:lnTo>
                        <a:pt x="361948" y="48192"/>
                      </a:lnTo>
                      <a:lnTo>
                        <a:pt x="311148" y="213292"/>
                      </a:lnTo>
                      <a:lnTo>
                        <a:pt x="355600" y="264092"/>
                      </a:lnTo>
                      <a:lnTo>
                        <a:pt x="349248" y="435542"/>
                      </a:lnTo>
                      <a:lnTo>
                        <a:pt x="190496" y="511742"/>
                      </a:lnTo>
                      <a:lnTo>
                        <a:pt x="120648" y="435542"/>
                      </a:lnTo>
                      <a:lnTo>
                        <a:pt x="25400" y="416492"/>
                      </a:lnTo>
                      <a:lnTo>
                        <a:pt x="0" y="346642"/>
                      </a:lnTo>
                      <a:lnTo>
                        <a:pt x="38096" y="327592"/>
                      </a:lnTo>
                      <a:lnTo>
                        <a:pt x="38096" y="238692"/>
                      </a:lnTo>
                      <a:lnTo>
                        <a:pt x="63496" y="168842"/>
                      </a:lnTo>
                      <a:lnTo>
                        <a:pt x="120648" y="149792"/>
                      </a:lnTo>
                      <a:lnTo>
                        <a:pt x="228600" y="92642"/>
                      </a:lnTo>
                      <a:lnTo>
                        <a:pt x="26830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ED57D4F4-804D-4584-8C3F-32C9BAB1BB72}"/>
                    </a:ext>
                  </a:extLst>
                </p:cNvPr>
                <p:cNvSpPr/>
                <p:nvPr/>
              </p:nvSpPr>
              <p:spPr>
                <a:xfrm>
                  <a:off x="37744400" y="26936700"/>
                  <a:ext cx="386080" cy="239884"/>
                </a:xfrm>
                <a:custGeom>
                  <a:avLst/>
                  <a:gdLst>
                    <a:gd name="connsiteX0" fmla="*/ 254000 w 386080"/>
                    <a:gd name="connsiteY0" fmla="*/ 0 h 239884"/>
                    <a:gd name="connsiteX1" fmla="*/ 359072 w 386080"/>
                    <a:gd name="connsiteY1" fmla="*/ 10776 h 239884"/>
                    <a:gd name="connsiteX2" fmla="*/ 355600 w 386080"/>
                    <a:gd name="connsiteY2" fmla="*/ 15240 h 239884"/>
                    <a:gd name="connsiteX3" fmla="*/ 386080 w 386080"/>
                    <a:gd name="connsiteY3" fmla="*/ 121920 h 239884"/>
                    <a:gd name="connsiteX4" fmla="*/ 371336 w 386080"/>
                    <a:gd name="connsiteY4" fmla="*/ 239884 h 239884"/>
                    <a:gd name="connsiteX5" fmla="*/ 215900 w 386080"/>
                    <a:gd name="connsiteY5" fmla="*/ 234950 h 239884"/>
                    <a:gd name="connsiteX6" fmla="*/ 0 w 386080"/>
                    <a:gd name="connsiteY6" fmla="*/ 120650 h 239884"/>
                    <a:gd name="connsiteX7" fmla="*/ 38100 w 386080"/>
                    <a:gd name="connsiteY7" fmla="*/ 76200 h 239884"/>
                    <a:gd name="connsiteX8" fmla="*/ 177800 w 386080"/>
                    <a:gd name="connsiteY8" fmla="*/ 57150 h 239884"/>
                    <a:gd name="connsiteX9" fmla="*/ 254000 w 386080"/>
                    <a:gd name="connsiteY9" fmla="*/ 0 h 239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6080" h="239884">
                      <a:moveTo>
                        <a:pt x="254000" y="0"/>
                      </a:moveTo>
                      <a:lnTo>
                        <a:pt x="359072" y="10776"/>
                      </a:lnTo>
                      <a:lnTo>
                        <a:pt x="355600" y="15240"/>
                      </a:lnTo>
                      <a:lnTo>
                        <a:pt x="386080" y="121920"/>
                      </a:lnTo>
                      <a:lnTo>
                        <a:pt x="371336" y="239884"/>
                      </a:lnTo>
                      <a:lnTo>
                        <a:pt x="215900" y="234950"/>
                      </a:lnTo>
                      <a:lnTo>
                        <a:pt x="0" y="120650"/>
                      </a:lnTo>
                      <a:lnTo>
                        <a:pt x="38100" y="76200"/>
                      </a:lnTo>
                      <a:lnTo>
                        <a:pt x="177800" y="57150"/>
                      </a:lnTo>
                      <a:lnTo>
                        <a:pt x="2540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0676CFB3-194B-4D5D-80A2-CF37D097A6E5}"/>
                    </a:ext>
                  </a:extLst>
                </p:cNvPr>
                <p:cNvSpPr/>
                <p:nvPr/>
              </p:nvSpPr>
              <p:spPr>
                <a:xfrm>
                  <a:off x="37674552" y="27292380"/>
                  <a:ext cx="768348" cy="472996"/>
                </a:xfrm>
                <a:custGeom>
                  <a:avLst/>
                  <a:gdLst>
                    <a:gd name="connsiteX0" fmla="*/ 593200 w 768348"/>
                    <a:gd name="connsiteY0" fmla="*/ 0 h 472996"/>
                    <a:gd name="connsiteX1" fmla="*/ 663572 w 768348"/>
                    <a:gd name="connsiteY1" fmla="*/ 51608 h 472996"/>
                    <a:gd name="connsiteX2" fmla="*/ 663572 w 768348"/>
                    <a:gd name="connsiteY2" fmla="*/ 130096 h 472996"/>
                    <a:gd name="connsiteX3" fmla="*/ 720724 w 768348"/>
                    <a:gd name="connsiteY3" fmla="*/ 177720 h 472996"/>
                    <a:gd name="connsiteX4" fmla="*/ 768348 w 768348"/>
                    <a:gd name="connsiteY4" fmla="*/ 215820 h 472996"/>
                    <a:gd name="connsiteX5" fmla="*/ 720724 w 768348"/>
                    <a:gd name="connsiteY5" fmla="*/ 349170 h 472996"/>
                    <a:gd name="connsiteX6" fmla="*/ 606424 w 768348"/>
                    <a:gd name="connsiteY6" fmla="*/ 349170 h 472996"/>
                    <a:gd name="connsiteX7" fmla="*/ 577848 w 768348"/>
                    <a:gd name="connsiteY7" fmla="*/ 387270 h 472996"/>
                    <a:gd name="connsiteX8" fmla="*/ 568324 w 768348"/>
                    <a:gd name="connsiteY8" fmla="*/ 472996 h 472996"/>
                    <a:gd name="connsiteX9" fmla="*/ 358772 w 768348"/>
                    <a:gd name="connsiteY9" fmla="*/ 472996 h 472996"/>
                    <a:gd name="connsiteX10" fmla="*/ 358772 w 768348"/>
                    <a:gd name="connsiteY10" fmla="*/ 349170 h 472996"/>
                    <a:gd name="connsiteX11" fmla="*/ 311148 w 768348"/>
                    <a:gd name="connsiteY11" fmla="*/ 301544 h 472996"/>
                    <a:gd name="connsiteX12" fmla="*/ 254000 w 768348"/>
                    <a:gd name="connsiteY12" fmla="*/ 320596 h 472996"/>
                    <a:gd name="connsiteX13" fmla="*/ 196848 w 768348"/>
                    <a:gd name="connsiteY13" fmla="*/ 301544 h 472996"/>
                    <a:gd name="connsiteX14" fmla="*/ 44448 w 768348"/>
                    <a:gd name="connsiteY14" fmla="*/ 311070 h 472996"/>
                    <a:gd name="connsiteX15" fmla="*/ 23000 w 768348"/>
                    <a:gd name="connsiteY15" fmla="*/ 332516 h 472996"/>
                    <a:gd name="connsiteX16" fmla="*/ 0 w 768348"/>
                    <a:gd name="connsiteY16" fmla="*/ 152320 h 472996"/>
                    <a:gd name="connsiteX17" fmla="*/ 184148 w 768348"/>
                    <a:gd name="connsiteY17" fmla="*/ 25320 h 472996"/>
                    <a:gd name="connsiteX18" fmla="*/ 285748 w 768348"/>
                    <a:gd name="connsiteY18" fmla="*/ 25320 h 472996"/>
                    <a:gd name="connsiteX19" fmla="*/ 593200 w 768348"/>
                    <a:gd name="connsiteY19" fmla="*/ 0 h 472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68348" h="472996">
                      <a:moveTo>
                        <a:pt x="593200" y="0"/>
                      </a:moveTo>
                      <a:lnTo>
                        <a:pt x="663572" y="51608"/>
                      </a:lnTo>
                      <a:lnTo>
                        <a:pt x="663572" y="130096"/>
                      </a:lnTo>
                      <a:lnTo>
                        <a:pt x="720724" y="177720"/>
                      </a:lnTo>
                      <a:lnTo>
                        <a:pt x="768348" y="215820"/>
                      </a:lnTo>
                      <a:lnTo>
                        <a:pt x="720724" y="349170"/>
                      </a:lnTo>
                      <a:lnTo>
                        <a:pt x="606424" y="349170"/>
                      </a:lnTo>
                      <a:lnTo>
                        <a:pt x="577848" y="387270"/>
                      </a:lnTo>
                      <a:lnTo>
                        <a:pt x="568324" y="472996"/>
                      </a:lnTo>
                      <a:lnTo>
                        <a:pt x="358772" y="472996"/>
                      </a:lnTo>
                      <a:lnTo>
                        <a:pt x="358772" y="349170"/>
                      </a:lnTo>
                      <a:lnTo>
                        <a:pt x="311148" y="301544"/>
                      </a:lnTo>
                      <a:lnTo>
                        <a:pt x="254000" y="320596"/>
                      </a:lnTo>
                      <a:lnTo>
                        <a:pt x="196848" y="301544"/>
                      </a:lnTo>
                      <a:lnTo>
                        <a:pt x="44448" y="311070"/>
                      </a:lnTo>
                      <a:lnTo>
                        <a:pt x="23000" y="332516"/>
                      </a:lnTo>
                      <a:lnTo>
                        <a:pt x="0" y="152320"/>
                      </a:lnTo>
                      <a:lnTo>
                        <a:pt x="184148" y="25320"/>
                      </a:lnTo>
                      <a:lnTo>
                        <a:pt x="285748" y="25320"/>
                      </a:lnTo>
                      <a:lnTo>
                        <a:pt x="5932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9FB3798E-6E16-4ED0-947B-B2190CAEDD07}"/>
                    </a:ext>
                  </a:extLst>
                </p:cNvPr>
                <p:cNvSpPr/>
                <p:nvPr/>
              </p:nvSpPr>
              <p:spPr>
                <a:xfrm>
                  <a:off x="35629848" y="27381200"/>
                  <a:ext cx="1241428" cy="1525158"/>
                </a:xfrm>
                <a:custGeom>
                  <a:avLst/>
                  <a:gdLst>
                    <a:gd name="connsiteX0" fmla="*/ 908052 w 1241428"/>
                    <a:gd name="connsiteY0" fmla="*/ 0 h 1525158"/>
                    <a:gd name="connsiteX1" fmla="*/ 1054104 w 1241428"/>
                    <a:gd name="connsiteY1" fmla="*/ 234950 h 1525158"/>
                    <a:gd name="connsiteX2" fmla="*/ 1085852 w 1241428"/>
                    <a:gd name="connsiteY2" fmla="*/ 457200 h 1525158"/>
                    <a:gd name="connsiteX3" fmla="*/ 1092200 w 1241428"/>
                    <a:gd name="connsiteY3" fmla="*/ 673100 h 1525158"/>
                    <a:gd name="connsiteX4" fmla="*/ 1105520 w 1241428"/>
                    <a:gd name="connsiteY4" fmla="*/ 677362 h 1525158"/>
                    <a:gd name="connsiteX5" fmla="*/ 1098552 w 1241428"/>
                    <a:gd name="connsiteY5" fmla="*/ 688976 h 1525158"/>
                    <a:gd name="connsiteX6" fmla="*/ 1108076 w 1241428"/>
                    <a:gd name="connsiteY6" fmla="*/ 727076 h 1525158"/>
                    <a:gd name="connsiteX7" fmla="*/ 1241428 w 1241428"/>
                    <a:gd name="connsiteY7" fmla="*/ 831850 h 1525158"/>
                    <a:gd name="connsiteX8" fmla="*/ 1089028 w 1241428"/>
                    <a:gd name="connsiteY8" fmla="*/ 984250 h 1525158"/>
                    <a:gd name="connsiteX9" fmla="*/ 1136652 w 1241428"/>
                    <a:gd name="connsiteY9" fmla="*/ 1022350 h 1525158"/>
                    <a:gd name="connsiteX10" fmla="*/ 1136652 w 1241428"/>
                    <a:gd name="connsiteY10" fmla="*/ 1136650 h 1525158"/>
                    <a:gd name="connsiteX11" fmla="*/ 1203328 w 1241428"/>
                    <a:gd name="connsiteY11" fmla="*/ 1260476 h 1525158"/>
                    <a:gd name="connsiteX12" fmla="*/ 1155704 w 1241428"/>
                    <a:gd name="connsiteY12" fmla="*/ 1327150 h 1525158"/>
                    <a:gd name="connsiteX13" fmla="*/ 1155704 w 1241428"/>
                    <a:gd name="connsiteY13" fmla="*/ 1403350 h 1525158"/>
                    <a:gd name="connsiteX14" fmla="*/ 1108076 w 1241428"/>
                    <a:gd name="connsiteY14" fmla="*/ 1498600 h 1525158"/>
                    <a:gd name="connsiteX15" fmla="*/ 1041400 w 1241428"/>
                    <a:gd name="connsiteY15" fmla="*/ 1479550 h 1525158"/>
                    <a:gd name="connsiteX16" fmla="*/ 1012896 w 1241428"/>
                    <a:gd name="connsiteY16" fmla="*/ 1525158 h 1525158"/>
                    <a:gd name="connsiteX17" fmla="*/ 844552 w 1241428"/>
                    <a:gd name="connsiteY17" fmla="*/ 1384300 h 1525158"/>
                    <a:gd name="connsiteX18" fmla="*/ 850904 w 1241428"/>
                    <a:gd name="connsiteY18" fmla="*/ 1231900 h 1525158"/>
                    <a:gd name="connsiteX19" fmla="*/ 787400 w 1241428"/>
                    <a:gd name="connsiteY19" fmla="*/ 1047750 h 1525158"/>
                    <a:gd name="connsiteX20" fmla="*/ 685800 w 1241428"/>
                    <a:gd name="connsiteY20" fmla="*/ 1035050 h 1525158"/>
                    <a:gd name="connsiteX21" fmla="*/ 685800 w 1241428"/>
                    <a:gd name="connsiteY21" fmla="*/ 800100 h 1525158"/>
                    <a:gd name="connsiteX22" fmla="*/ 476252 w 1241428"/>
                    <a:gd name="connsiteY22" fmla="*/ 723900 h 1525158"/>
                    <a:gd name="connsiteX23" fmla="*/ 425452 w 1241428"/>
                    <a:gd name="connsiteY23" fmla="*/ 781050 h 1525158"/>
                    <a:gd name="connsiteX24" fmla="*/ 336552 w 1241428"/>
                    <a:gd name="connsiteY24" fmla="*/ 723900 h 1525158"/>
                    <a:gd name="connsiteX25" fmla="*/ 304800 w 1241428"/>
                    <a:gd name="connsiteY25" fmla="*/ 736600 h 1525158"/>
                    <a:gd name="connsiteX26" fmla="*/ 215904 w 1241428"/>
                    <a:gd name="connsiteY26" fmla="*/ 723900 h 1525158"/>
                    <a:gd name="connsiteX27" fmla="*/ 101600 w 1241428"/>
                    <a:gd name="connsiteY27" fmla="*/ 641350 h 1525158"/>
                    <a:gd name="connsiteX28" fmla="*/ 0 w 1241428"/>
                    <a:gd name="connsiteY28" fmla="*/ 622300 h 1525158"/>
                    <a:gd name="connsiteX29" fmla="*/ 0 w 1241428"/>
                    <a:gd name="connsiteY29" fmla="*/ 584200 h 1525158"/>
                    <a:gd name="connsiteX30" fmla="*/ 57152 w 1241428"/>
                    <a:gd name="connsiteY30" fmla="*/ 527050 h 1525158"/>
                    <a:gd name="connsiteX31" fmla="*/ 57152 w 1241428"/>
                    <a:gd name="connsiteY31" fmla="*/ 482600 h 1525158"/>
                    <a:gd name="connsiteX32" fmla="*/ 120652 w 1241428"/>
                    <a:gd name="connsiteY32" fmla="*/ 419100 h 1525158"/>
                    <a:gd name="connsiteX33" fmla="*/ 184152 w 1241428"/>
                    <a:gd name="connsiteY33" fmla="*/ 425450 h 1525158"/>
                    <a:gd name="connsiteX34" fmla="*/ 165104 w 1241428"/>
                    <a:gd name="connsiteY34" fmla="*/ 298450 h 1525158"/>
                    <a:gd name="connsiteX35" fmla="*/ 247652 w 1241428"/>
                    <a:gd name="connsiteY35" fmla="*/ 298450 h 1525158"/>
                    <a:gd name="connsiteX36" fmla="*/ 304800 w 1241428"/>
                    <a:gd name="connsiteY36" fmla="*/ 273050 h 1525158"/>
                    <a:gd name="connsiteX37" fmla="*/ 349252 w 1241428"/>
                    <a:gd name="connsiteY37" fmla="*/ 273050 h 1525158"/>
                    <a:gd name="connsiteX38" fmla="*/ 336552 w 1241428"/>
                    <a:gd name="connsiteY38" fmla="*/ 374650 h 1525158"/>
                    <a:gd name="connsiteX39" fmla="*/ 298452 w 1241428"/>
                    <a:gd name="connsiteY39" fmla="*/ 444500 h 1525158"/>
                    <a:gd name="connsiteX40" fmla="*/ 469904 w 1241428"/>
                    <a:gd name="connsiteY40" fmla="*/ 431800 h 1525158"/>
                    <a:gd name="connsiteX41" fmla="*/ 508000 w 1241428"/>
                    <a:gd name="connsiteY41" fmla="*/ 355600 h 1525158"/>
                    <a:gd name="connsiteX42" fmla="*/ 787400 w 1241428"/>
                    <a:gd name="connsiteY42" fmla="*/ 184150 h 1525158"/>
                    <a:gd name="connsiteX43" fmla="*/ 850904 w 1241428"/>
                    <a:gd name="connsiteY43" fmla="*/ 50800 h 1525158"/>
                    <a:gd name="connsiteX44" fmla="*/ 908052 w 1241428"/>
                    <a:gd name="connsiteY44" fmla="*/ 0 h 1525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241428" h="1525158">
                      <a:moveTo>
                        <a:pt x="908052" y="0"/>
                      </a:moveTo>
                      <a:lnTo>
                        <a:pt x="1054104" y="234950"/>
                      </a:lnTo>
                      <a:lnTo>
                        <a:pt x="1085852" y="457200"/>
                      </a:lnTo>
                      <a:lnTo>
                        <a:pt x="1092200" y="673100"/>
                      </a:lnTo>
                      <a:lnTo>
                        <a:pt x="1105520" y="677362"/>
                      </a:lnTo>
                      <a:lnTo>
                        <a:pt x="1098552" y="688976"/>
                      </a:lnTo>
                      <a:lnTo>
                        <a:pt x="1108076" y="727076"/>
                      </a:lnTo>
                      <a:lnTo>
                        <a:pt x="1241428" y="831850"/>
                      </a:lnTo>
                      <a:lnTo>
                        <a:pt x="1089028" y="984250"/>
                      </a:lnTo>
                      <a:lnTo>
                        <a:pt x="1136652" y="1022350"/>
                      </a:lnTo>
                      <a:lnTo>
                        <a:pt x="1136652" y="1136650"/>
                      </a:lnTo>
                      <a:lnTo>
                        <a:pt x="1203328" y="1260476"/>
                      </a:lnTo>
                      <a:lnTo>
                        <a:pt x="1155704" y="1327150"/>
                      </a:lnTo>
                      <a:lnTo>
                        <a:pt x="1155704" y="1403350"/>
                      </a:lnTo>
                      <a:lnTo>
                        <a:pt x="1108076" y="1498600"/>
                      </a:lnTo>
                      <a:lnTo>
                        <a:pt x="1041400" y="1479550"/>
                      </a:lnTo>
                      <a:lnTo>
                        <a:pt x="1012896" y="1525158"/>
                      </a:lnTo>
                      <a:lnTo>
                        <a:pt x="844552" y="1384300"/>
                      </a:lnTo>
                      <a:lnTo>
                        <a:pt x="850904" y="1231900"/>
                      </a:lnTo>
                      <a:lnTo>
                        <a:pt x="787400" y="1047750"/>
                      </a:lnTo>
                      <a:lnTo>
                        <a:pt x="685800" y="1035050"/>
                      </a:lnTo>
                      <a:lnTo>
                        <a:pt x="685800" y="800100"/>
                      </a:lnTo>
                      <a:lnTo>
                        <a:pt x="476252" y="723900"/>
                      </a:lnTo>
                      <a:lnTo>
                        <a:pt x="425452" y="781050"/>
                      </a:lnTo>
                      <a:lnTo>
                        <a:pt x="336552" y="723900"/>
                      </a:lnTo>
                      <a:lnTo>
                        <a:pt x="304800" y="736600"/>
                      </a:lnTo>
                      <a:lnTo>
                        <a:pt x="215904" y="723900"/>
                      </a:lnTo>
                      <a:lnTo>
                        <a:pt x="101600" y="641350"/>
                      </a:lnTo>
                      <a:lnTo>
                        <a:pt x="0" y="622300"/>
                      </a:lnTo>
                      <a:lnTo>
                        <a:pt x="0" y="584200"/>
                      </a:lnTo>
                      <a:lnTo>
                        <a:pt x="57152" y="527050"/>
                      </a:lnTo>
                      <a:lnTo>
                        <a:pt x="57152" y="482600"/>
                      </a:lnTo>
                      <a:lnTo>
                        <a:pt x="120652" y="419100"/>
                      </a:lnTo>
                      <a:lnTo>
                        <a:pt x="184152" y="425450"/>
                      </a:lnTo>
                      <a:lnTo>
                        <a:pt x="165104" y="298450"/>
                      </a:lnTo>
                      <a:lnTo>
                        <a:pt x="247652" y="298450"/>
                      </a:lnTo>
                      <a:lnTo>
                        <a:pt x="304800" y="273050"/>
                      </a:lnTo>
                      <a:lnTo>
                        <a:pt x="349252" y="273050"/>
                      </a:lnTo>
                      <a:lnTo>
                        <a:pt x="336552" y="374650"/>
                      </a:lnTo>
                      <a:lnTo>
                        <a:pt x="298452" y="444500"/>
                      </a:lnTo>
                      <a:lnTo>
                        <a:pt x="469904" y="431800"/>
                      </a:lnTo>
                      <a:lnTo>
                        <a:pt x="508000" y="355600"/>
                      </a:lnTo>
                      <a:lnTo>
                        <a:pt x="787400" y="184150"/>
                      </a:lnTo>
                      <a:lnTo>
                        <a:pt x="850904" y="50800"/>
                      </a:lnTo>
                      <a:lnTo>
                        <a:pt x="9080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D47B0D9C-8286-4C50-843E-AABEC5EA3194}"/>
                    </a:ext>
                  </a:extLst>
                </p:cNvPr>
                <p:cNvSpPr/>
                <p:nvPr/>
              </p:nvSpPr>
              <p:spPr>
                <a:xfrm>
                  <a:off x="34099500" y="27660600"/>
                  <a:ext cx="869948" cy="730250"/>
                </a:xfrm>
                <a:custGeom>
                  <a:avLst/>
                  <a:gdLst>
                    <a:gd name="connsiteX0" fmla="*/ 323852 w 869948"/>
                    <a:gd name="connsiteY0" fmla="*/ 0 h 730250"/>
                    <a:gd name="connsiteX1" fmla="*/ 419100 w 869948"/>
                    <a:gd name="connsiteY1" fmla="*/ 38100 h 730250"/>
                    <a:gd name="connsiteX2" fmla="*/ 467508 w 869948"/>
                    <a:gd name="connsiteY2" fmla="*/ 30034 h 730250"/>
                    <a:gd name="connsiteX3" fmla="*/ 501652 w 869948"/>
                    <a:gd name="connsiteY3" fmla="*/ 88900 h 730250"/>
                    <a:gd name="connsiteX4" fmla="*/ 679452 w 869948"/>
                    <a:gd name="connsiteY4" fmla="*/ 139700 h 730250"/>
                    <a:gd name="connsiteX5" fmla="*/ 755652 w 869948"/>
                    <a:gd name="connsiteY5" fmla="*/ 273050 h 730250"/>
                    <a:gd name="connsiteX6" fmla="*/ 869948 w 869948"/>
                    <a:gd name="connsiteY6" fmla="*/ 304800 h 730250"/>
                    <a:gd name="connsiteX7" fmla="*/ 869948 w 869948"/>
                    <a:gd name="connsiteY7" fmla="*/ 393700 h 730250"/>
                    <a:gd name="connsiteX8" fmla="*/ 800100 w 869948"/>
                    <a:gd name="connsiteY8" fmla="*/ 419100 h 730250"/>
                    <a:gd name="connsiteX9" fmla="*/ 800100 w 869948"/>
                    <a:gd name="connsiteY9" fmla="*/ 508000 h 730250"/>
                    <a:gd name="connsiteX10" fmla="*/ 730252 w 869948"/>
                    <a:gd name="connsiteY10" fmla="*/ 558800 h 730250"/>
                    <a:gd name="connsiteX11" fmla="*/ 635000 w 869948"/>
                    <a:gd name="connsiteY11" fmla="*/ 552450 h 730250"/>
                    <a:gd name="connsiteX12" fmla="*/ 660400 w 869948"/>
                    <a:gd name="connsiteY12" fmla="*/ 698500 h 730250"/>
                    <a:gd name="connsiteX13" fmla="*/ 603252 w 869948"/>
                    <a:gd name="connsiteY13" fmla="*/ 730250 h 730250"/>
                    <a:gd name="connsiteX14" fmla="*/ 491516 w 869948"/>
                    <a:gd name="connsiteY14" fmla="*/ 697278 h 730250"/>
                    <a:gd name="connsiteX15" fmla="*/ 457200 w 869948"/>
                    <a:gd name="connsiteY15" fmla="*/ 628650 h 730250"/>
                    <a:gd name="connsiteX16" fmla="*/ 447676 w 869948"/>
                    <a:gd name="connsiteY16" fmla="*/ 571500 h 730250"/>
                    <a:gd name="connsiteX17" fmla="*/ 409576 w 869948"/>
                    <a:gd name="connsiteY17" fmla="*/ 533400 h 730250"/>
                    <a:gd name="connsiteX18" fmla="*/ 352424 w 869948"/>
                    <a:gd name="connsiteY18" fmla="*/ 552450 h 730250"/>
                    <a:gd name="connsiteX19" fmla="*/ 314324 w 869948"/>
                    <a:gd name="connsiteY19" fmla="*/ 476250 h 730250"/>
                    <a:gd name="connsiteX20" fmla="*/ 219076 w 869948"/>
                    <a:gd name="connsiteY20" fmla="*/ 476250 h 730250"/>
                    <a:gd name="connsiteX21" fmla="*/ 209548 w 869948"/>
                    <a:gd name="connsiteY21" fmla="*/ 390524 h 730250"/>
                    <a:gd name="connsiteX22" fmla="*/ 76200 w 869948"/>
                    <a:gd name="connsiteY22" fmla="*/ 390524 h 730250"/>
                    <a:gd name="connsiteX23" fmla="*/ 0 w 869948"/>
                    <a:gd name="connsiteY23" fmla="*/ 333376 h 730250"/>
                    <a:gd name="connsiteX24" fmla="*/ 38100 w 869948"/>
                    <a:gd name="connsiteY24" fmla="*/ 219076 h 730250"/>
                    <a:gd name="connsiteX25" fmla="*/ 114300 w 869948"/>
                    <a:gd name="connsiteY25" fmla="*/ 219076 h 730250"/>
                    <a:gd name="connsiteX26" fmla="*/ 152400 w 869948"/>
                    <a:gd name="connsiteY26" fmla="*/ 190500 h 730250"/>
                    <a:gd name="connsiteX27" fmla="*/ 142876 w 869948"/>
                    <a:gd name="connsiteY27" fmla="*/ 76200 h 730250"/>
                    <a:gd name="connsiteX28" fmla="*/ 209548 w 869948"/>
                    <a:gd name="connsiteY28" fmla="*/ 9524 h 730250"/>
                    <a:gd name="connsiteX29" fmla="*/ 323852 w 869948"/>
                    <a:gd name="connsiteY29" fmla="*/ 0 h 73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869948" h="730250">
                      <a:moveTo>
                        <a:pt x="323852" y="0"/>
                      </a:moveTo>
                      <a:lnTo>
                        <a:pt x="419100" y="38100"/>
                      </a:lnTo>
                      <a:lnTo>
                        <a:pt x="467508" y="30034"/>
                      </a:lnTo>
                      <a:lnTo>
                        <a:pt x="501652" y="88900"/>
                      </a:lnTo>
                      <a:lnTo>
                        <a:pt x="679452" y="139700"/>
                      </a:lnTo>
                      <a:lnTo>
                        <a:pt x="755652" y="273050"/>
                      </a:lnTo>
                      <a:lnTo>
                        <a:pt x="869948" y="304800"/>
                      </a:lnTo>
                      <a:lnTo>
                        <a:pt x="869948" y="393700"/>
                      </a:lnTo>
                      <a:lnTo>
                        <a:pt x="800100" y="419100"/>
                      </a:lnTo>
                      <a:lnTo>
                        <a:pt x="800100" y="508000"/>
                      </a:lnTo>
                      <a:lnTo>
                        <a:pt x="730252" y="558800"/>
                      </a:lnTo>
                      <a:lnTo>
                        <a:pt x="635000" y="552450"/>
                      </a:lnTo>
                      <a:lnTo>
                        <a:pt x="660400" y="698500"/>
                      </a:lnTo>
                      <a:lnTo>
                        <a:pt x="603252" y="730250"/>
                      </a:lnTo>
                      <a:lnTo>
                        <a:pt x="491516" y="697278"/>
                      </a:lnTo>
                      <a:lnTo>
                        <a:pt x="457200" y="628650"/>
                      </a:lnTo>
                      <a:lnTo>
                        <a:pt x="447676" y="571500"/>
                      </a:lnTo>
                      <a:lnTo>
                        <a:pt x="409576" y="533400"/>
                      </a:lnTo>
                      <a:lnTo>
                        <a:pt x="352424" y="552450"/>
                      </a:lnTo>
                      <a:lnTo>
                        <a:pt x="314324" y="476250"/>
                      </a:lnTo>
                      <a:lnTo>
                        <a:pt x="219076" y="476250"/>
                      </a:lnTo>
                      <a:lnTo>
                        <a:pt x="209548" y="390524"/>
                      </a:lnTo>
                      <a:lnTo>
                        <a:pt x="76200" y="390524"/>
                      </a:lnTo>
                      <a:lnTo>
                        <a:pt x="0" y="333376"/>
                      </a:lnTo>
                      <a:lnTo>
                        <a:pt x="38100" y="219076"/>
                      </a:lnTo>
                      <a:lnTo>
                        <a:pt x="114300" y="219076"/>
                      </a:lnTo>
                      <a:lnTo>
                        <a:pt x="152400" y="190500"/>
                      </a:lnTo>
                      <a:lnTo>
                        <a:pt x="142876" y="76200"/>
                      </a:lnTo>
                      <a:lnTo>
                        <a:pt x="209548" y="9524"/>
                      </a:lnTo>
                      <a:lnTo>
                        <a:pt x="3238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411C9C14-B65F-443E-8B9D-27F1400D564B}"/>
                    </a:ext>
                  </a:extLst>
                </p:cNvPr>
                <p:cNvSpPr/>
                <p:nvPr/>
              </p:nvSpPr>
              <p:spPr>
                <a:xfrm>
                  <a:off x="35198048" y="28575000"/>
                  <a:ext cx="1425576" cy="1491734"/>
                </a:xfrm>
                <a:custGeom>
                  <a:avLst/>
                  <a:gdLst>
                    <a:gd name="connsiteX0" fmla="*/ 355600 w 1425576"/>
                    <a:gd name="connsiteY0" fmla="*/ 0 h 1491734"/>
                    <a:gd name="connsiteX1" fmla="*/ 400052 w 1425576"/>
                    <a:gd name="connsiteY1" fmla="*/ 57150 h 1491734"/>
                    <a:gd name="connsiteX2" fmla="*/ 425452 w 1425576"/>
                    <a:gd name="connsiteY2" fmla="*/ 196850 h 1491734"/>
                    <a:gd name="connsiteX3" fmla="*/ 425452 w 1425576"/>
                    <a:gd name="connsiteY3" fmla="*/ 336550 h 1491734"/>
                    <a:gd name="connsiteX4" fmla="*/ 431800 w 1425576"/>
                    <a:gd name="connsiteY4" fmla="*/ 400050 h 1491734"/>
                    <a:gd name="connsiteX5" fmla="*/ 596904 w 1425576"/>
                    <a:gd name="connsiteY5" fmla="*/ 488950 h 1491734"/>
                    <a:gd name="connsiteX6" fmla="*/ 552452 w 1425576"/>
                    <a:gd name="connsiteY6" fmla="*/ 571500 h 1491734"/>
                    <a:gd name="connsiteX7" fmla="*/ 641352 w 1425576"/>
                    <a:gd name="connsiteY7" fmla="*/ 742950 h 1491734"/>
                    <a:gd name="connsiteX8" fmla="*/ 723904 w 1425576"/>
                    <a:gd name="connsiteY8" fmla="*/ 755650 h 1491734"/>
                    <a:gd name="connsiteX9" fmla="*/ 736600 w 1425576"/>
                    <a:gd name="connsiteY9" fmla="*/ 831850 h 1491734"/>
                    <a:gd name="connsiteX10" fmla="*/ 831852 w 1425576"/>
                    <a:gd name="connsiteY10" fmla="*/ 857250 h 1491734"/>
                    <a:gd name="connsiteX11" fmla="*/ 946152 w 1425576"/>
                    <a:gd name="connsiteY11" fmla="*/ 609600 h 1491734"/>
                    <a:gd name="connsiteX12" fmla="*/ 1060452 w 1425576"/>
                    <a:gd name="connsiteY12" fmla="*/ 736600 h 1491734"/>
                    <a:gd name="connsiteX13" fmla="*/ 1238252 w 1425576"/>
                    <a:gd name="connsiteY13" fmla="*/ 660400 h 1491734"/>
                    <a:gd name="connsiteX14" fmla="*/ 1344848 w 1425576"/>
                    <a:gd name="connsiteY14" fmla="*/ 784186 h 1491734"/>
                    <a:gd name="connsiteX15" fmla="*/ 1339852 w 1425576"/>
                    <a:gd name="connsiteY15" fmla="*/ 819150 h 1491734"/>
                    <a:gd name="connsiteX16" fmla="*/ 1368428 w 1425576"/>
                    <a:gd name="connsiteY16" fmla="*/ 876300 h 1491734"/>
                    <a:gd name="connsiteX17" fmla="*/ 1358904 w 1425576"/>
                    <a:gd name="connsiteY17" fmla="*/ 923924 h 1491734"/>
                    <a:gd name="connsiteX18" fmla="*/ 1425576 w 1425576"/>
                    <a:gd name="connsiteY18" fmla="*/ 981076 h 1491734"/>
                    <a:gd name="connsiteX19" fmla="*/ 1397000 w 1425576"/>
                    <a:gd name="connsiteY19" fmla="*/ 1104900 h 1491734"/>
                    <a:gd name="connsiteX20" fmla="*/ 1263652 w 1425576"/>
                    <a:gd name="connsiteY20" fmla="*/ 1123950 h 1491734"/>
                    <a:gd name="connsiteX21" fmla="*/ 1254128 w 1425576"/>
                    <a:gd name="connsiteY21" fmla="*/ 1190624 h 1491734"/>
                    <a:gd name="connsiteX22" fmla="*/ 1177928 w 1425576"/>
                    <a:gd name="connsiteY22" fmla="*/ 1162050 h 1491734"/>
                    <a:gd name="connsiteX23" fmla="*/ 1082676 w 1425576"/>
                    <a:gd name="connsiteY23" fmla="*/ 1209676 h 1491734"/>
                    <a:gd name="connsiteX24" fmla="*/ 1044576 w 1425576"/>
                    <a:gd name="connsiteY24" fmla="*/ 1314450 h 1491734"/>
                    <a:gd name="connsiteX25" fmla="*/ 949328 w 1425576"/>
                    <a:gd name="connsiteY25" fmla="*/ 1343024 h 1491734"/>
                    <a:gd name="connsiteX26" fmla="*/ 901704 w 1425576"/>
                    <a:gd name="connsiteY26" fmla="*/ 1400176 h 1491734"/>
                    <a:gd name="connsiteX27" fmla="*/ 777876 w 1425576"/>
                    <a:gd name="connsiteY27" fmla="*/ 1428750 h 1491734"/>
                    <a:gd name="connsiteX28" fmla="*/ 749304 w 1425576"/>
                    <a:gd name="connsiteY28" fmla="*/ 1476376 h 1491734"/>
                    <a:gd name="connsiteX29" fmla="*/ 657144 w 1425576"/>
                    <a:gd name="connsiteY29" fmla="*/ 1491734 h 1491734"/>
                    <a:gd name="connsiteX30" fmla="*/ 647704 w 1425576"/>
                    <a:gd name="connsiteY30" fmla="*/ 1435100 h 1491734"/>
                    <a:gd name="connsiteX31" fmla="*/ 584200 w 1425576"/>
                    <a:gd name="connsiteY31" fmla="*/ 1397000 h 1491734"/>
                    <a:gd name="connsiteX32" fmla="*/ 527052 w 1425576"/>
                    <a:gd name="connsiteY32" fmla="*/ 1365250 h 1491734"/>
                    <a:gd name="connsiteX33" fmla="*/ 539752 w 1425576"/>
                    <a:gd name="connsiteY33" fmla="*/ 1282700 h 1491734"/>
                    <a:gd name="connsiteX34" fmla="*/ 666752 w 1425576"/>
                    <a:gd name="connsiteY34" fmla="*/ 1244600 h 1491734"/>
                    <a:gd name="connsiteX35" fmla="*/ 730252 w 1425576"/>
                    <a:gd name="connsiteY35" fmla="*/ 1181100 h 1491734"/>
                    <a:gd name="connsiteX36" fmla="*/ 742952 w 1425576"/>
                    <a:gd name="connsiteY36" fmla="*/ 1104900 h 1491734"/>
                    <a:gd name="connsiteX37" fmla="*/ 647704 w 1425576"/>
                    <a:gd name="connsiteY37" fmla="*/ 1092200 h 1491734"/>
                    <a:gd name="connsiteX38" fmla="*/ 565152 w 1425576"/>
                    <a:gd name="connsiteY38" fmla="*/ 965200 h 1491734"/>
                    <a:gd name="connsiteX39" fmla="*/ 311152 w 1425576"/>
                    <a:gd name="connsiteY39" fmla="*/ 857250 h 1491734"/>
                    <a:gd name="connsiteX40" fmla="*/ 234952 w 1425576"/>
                    <a:gd name="connsiteY40" fmla="*/ 882650 h 1491734"/>
                    <a:gd name="connsiteX41" fmla="*/ 241304 w 1425576"/>
                    <a:gd name="connsiteY41" fmla="*/ 730250 h 1491734"/>
                    <a:gd name="connsiteX42" fmla="*/ 165104 w 1425576"/>
                    <a:gd name="connsiteY42" fmla="*/ 711200 h 1491734"/>
                    <a:gd name="connsiteX43" fmla="*/ 146052 w 1425576"/>
                    <a:gd name="connsiteY43" fmla="*/ 635000 h 1491734"/>
                    <a:gd name="connsiteX44" fmla="*/ 171452 w 1425576"/>
                    <a:gd name="connsiteY44" fmla="*/ 520700 h 1491734"/>
                    <a:gd name="connsiteX45" fmla="*/ 69852 w 1425576"/>
                    <a:gd name="connsiteY45" fmla="*/ 476250 h 1491734"/>
                    <a:gd name="connsiteX46" fmla="*/ 0 w 1425576"/>
                    <a:gd name="connsiteY46" fmla="*/ 323850 h 1491734"/>
                    <a:gd name="connsiteX47" fmla="*/ 57152 w 1425576"/>
                    <a:gd name="connsiteY47" fmla="*/ 266700 h 1491734"/>
                    <a:gd name="connsiteX48" fmla="*/ 152400 w 1425576"/>
                    <a:gd name="connsiteY48" fmla="*/ 152400 h 1491734"/>
                    <a:gd name="connsiteX49" fmla="*/ 292104 w 1425576"/>
                    <a:gd name="connsiteY49" fmla="*/ 82550 h 1491734"/>
                    <a:gd name="connsiteX50" fmla="*/ 355600 w 1425576"/>
                    <a:gd name="connsiteY50" fmla="*/ 0 h 1491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1425576" h="1491734">
                      <a:moveTo>
                        <a:pt x="355600" y="0"/>
                      </a:moveTo>
                      <a:lnTo>
                        <a:pt x="400052" y="57150"/>
                      </a:lnTo>
                      <a:lnTo>
                        <a:pt x="425452" y="196850"/>
                      </a:lnTo>
                      <a:lnTo>
                        <a:pt x="425452" y="336550"/>
                      </a:lnTo>
                      <a:lnTo>
                        <a:pt x="431800" y="400050"/>
                      </a:lnTo>
                      <a:lnTo>
                        <a:pt x="596904" y="488950"/>
                      </a:lnTo>
                      <a:lnTo>
                        <a:pt x="552452" y="571500"/>
                      </a:lnTo>
                      <a:lnTo>
                        <a:pt x="641352" y="742950"/>
                      </a:lnTo>
                      <a:lnTo>
                        <a:pt x="723904" y="755650"/>
                      </a:lnTo>
                      <a:lnTo>
                        <a:pt x="736600" y="831850"/>
                      </a:lnTo>
                      <a:lnTo>
                        <a:pt x="831852" y="857250"/>
                      </a:lnTo>
                      <a:lnTo>
                        <a:pt x="946152" y="609600"/>
                      </a:lnTo>
                      <a:lnTo>
                        <a:pt x="1060452" y="736600"/>
                      </a:lnTo>
                      <a:lnTo>
                        <a:pt x="1238252" y="660400"/>
                      </a:lnTo>
                      <a:lnTo>
                        <a:pt x="1344848" y="784186"/>
                      </a:lnTo>
                      <a:lnTo>
                        <a:pt x="1339852" y="819150"/>
                      </a:lnTo>
                      <a:lnTo>
                        <a:pt x="1368428" y="876300"/>
                      </a:lnTo>
                      <a:lnTo>
                        <a:pt x="1358904" y="923924"/>
                      </a:lnTo>
                      <a:lnTo>
                        <a:pt x="1425576" y="981076"/>
                      </a:lnTo>
                      <a:lnTo>
                        <a:pt x="1397000" y="1104900"/>
                      </a:lnTo>
                      <a:lnTo>
                        <a:pt x="1263652" y="1123950"/>
                      </a:lnTo>
                      <a:lnTo>
                        <a:pt x="1254128" y="1190624"/>
                      </a:lnTo>
                      <a:lnTo>
                        <a:pt x="1177928" y="1162050"/>
                      </a:lnTo>
                      <a:lnTo>
                        <a:pt x="1082676" y="1209676"/>
                      </a:lnTo>
                      <a:lnTo>
                        <a:pt x="1044576" y="1314450"/>
                      </a:lnTo>
                      <a:lnTo>
                        <a:pt x="949328" y="1343024"/>
                      </a:lnTo>
                      <a:lnTo>
                        <a:pt x="901704" y="1400176"/>
                      </a:lnTo>
                      <a:lnTo>
                        <a:pt x="777876" y="1428750"/>
                      </a:lnTo>
                      <a:lnTo>
                        <a:pt x="749304" y="1476376"/>
                      </a:lnTo>
                      <a:lnTo>
                        <a:pt x="657144" y="1491734"/>
                      </a:lnTo>
                      <a:lnTo>
                        <a:pt x="647704" y="1435100"/>
                      </a:lnTo>
                      <a:lnTo>
                        <a:pt x="584200" y="1397000"/>
                      </a:lnTo>
                      <a:lnTo>
                        <a:pt x="527052" y="1365250"/>
                      </a:lnTo>
                      <a:lnTo>
                        <a:pt x="539752" y="1282700"/>
                      </a:lnTo>
                      <a:lnTo>
                        <a:pt x="666752" y="1244600"/>
                      </a:lnTo>
                      <a:lnTo>
                        <a:pt x="730252" y="1181100"/>
                      </a:lnTo>
                      <a:lnTo>
                        <a:pt x="742952" y="1104900"/>
                      </a:lnTo>
                      <a:lnTo>
                        <a:pt x="647704" y="1092200"/>
                      </a:lnTo>
                      <a:lnTo>
                        <a:pt x="565152" y="965200"/>
                      </a:lnTo>
                      <a:lnTo>
                        <a:pt x="311152" y="857250"/>
                      </a:lnTo>
                      <a:lnTo>
                        <a:pt x="234952" y="882650"/>
                      </a:lnTo>
                      <a:lnTo>
                        <a:pt x="241304" y="730250"/>
                      </a:lnTo>
                      <a:lnTo>
                        <a:pt x="165104" y="711200"/>
                      </a:lnTo>
                      <a:lnTo>
                        <a:pt x="146052" y="635000"/>
                      </a:lnTo>
                      <a:lnTo>
                        <a:pt x="171452" y="520700"/>
                      </a:lnTo>
                      <a:lnTo>
                        <a:pt x="69852" y="476250"/>
                      </a:lnTo>
                      <a:lnTo>
                        <a:pt x="0" y="323850"/>
                      </a:lnTo>
                      <a:lnTo>
                        <a:pt x="57152" y="266700"/>
                      </a:lnTo>
                      <a:lnTo>
                        <a:pt x="152400" y="152400"/>
                      </a:lnTo>
                      <a:lnTo>
                        <a:pt x="292104" y="82550"/>
                      </a:lnTo>
                      <a:lnTo>
                        <a:pt x="3556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6F3967AC-5096-4AD3-AC96-7FA2424E84AD}"/>
                    </a:ext>
                  </a:extLst>
                </p:cNvPr>
                <p:cNvSpPr/>
                <p:nvPr/>
              </p:nvSpPr>
              <p:spPr>
                <a:xfrm>
                  <a:off x="34878912" y="29557134"/>
                  <a:ext cx="344536" cy="472016"/>
                </a:xfrm>
                <a:custGeom>
                  <a:avLst/>
                  <a:gdLst>
                    <a:gd name="connsiteX0" fmla="*/ 172560 w 344536"/>
                    <a:gd name="connsiteY0" fmla="*/ 0 h 472016"/>
                    <a:gd name="connsiteX1" fmla="*/ 185788 w 344536"/>
                    <a:gd name="connsiteY1" fmla="*/ 8466 h 472016"/>
                    <a:gd name="connsiteX2" fmla="*/ 217536 w 344536"/>
                    <a:gd name="connsiteY2" fmla="*/ 148166 h 472016"/>
                    <a:gd name="connsiteX3" fmla="*/ 344536 w 344536"/>
                    <a:gd name="connsiteY3" fmla="*/ 211666 h 472016"/>
                    <a:gd name="connsiteX4" fmla="*/ 261988 w 344536"/>
                    <a:gd name="connsiteY4" fmla="*/ 446616 h 472016"/>
                    <a:gd name="connsiteX5" fmla="*/ 185788 w 344536"/>
                    <a:gd name="connsiteY5" fmla="*/ 472016 h 472016"/>
                    <a:gd name="connsiteX6" fmla="*/ 173088 w 344536"/>
                    <a:gd name="connsiteY6" fmla="*/ 414866 h 472016"/>
                    <a:gd name="connsiteX7" fmla="*/ 0 w 344536"/>
                    <a:gd name="connsiteY7" fmla="*/ 295034 h 472016"/>
                    <a:gd name="connsiteX8" fmla="*/ 39736 w 344536"/>
                    <a:gd name="connsiteY8" fmla="*/ 275166 h 472016"/>
                    <a:gd name="connsiteX9" fmla="*/ 49264 w 344536"/>
                    <a:gd name="connsiteY9" fmla="*/ 113242 h 472016"/>
                    <a:gd name="connsiteX10" fmla="*/ 1640 w 344536"/>
                    <a:gd name="connsiteY10" fmla="*/ 17990 h 472016"/>
                    <a:gd name="connsiteX11" fmla="*/ 172560 w 344536"/>
                    <a:gd name="connsiteY11" fmla="*/ 0 h 472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4536" h="472016">
                      <a:moveTo>
                        <a:pt x="172560" y="0"/>
                      </a:moveTo>
                      <a:lnTo>
                        <a:pt x="185788" y="8466"/>
                      </a:lnTo>
                      <a:lnTo>
                        <a:pt x="217536" y="148166"/>
                      </a:lnTo>
                      <a:lnTo>
                        <a:pt x="344536" y="211666"/>
                      </a:lnTo>
                      <a:lnTo>
                        <a:pt x="261988" y="446616"/>
                      </a:lnTo>
                      <a:lnTo>
                        <a:pt x="185788" y="472016"/>
                      </a:lnTo>
                      <a:lnTo>
                        <a:pt x="173088" y="414866"/>
                      </a:lnTo>
                      <a:lnTo>
                        <a:pt x="0" y="295034"/>
                      </a:lnTo>
                      <a:lnTo>
                        <a:pt x="39736" y="275166"/>
                      </a:lnTo>
                      <a:lnTo>
                        <a:pt x="49264" y="113242"/>
                      </a:lnTo>
                      <a:lnTo>
                        <a:pt x="1640" y="17990"/>
                      </a:lnTo>
                      <a:lnTo>
                        <a:pt x="1725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7F477F76-272F-40FA-98DB-84BBEA80484B}"/>
                    </a:ext>
                  </a:extLst>
                </p:cNvPr>
                <p:cNvSpPr/>
                <p:nvPr/>
              </p:nvSpPr>
              <p:spPr>
                <a:xfrm>
                  <a:off x="37061776" y="25629326"/>
                  <a:ext cx="500080" cy="539024"/>
                </a:xfrm>
                <a:custGeom>
                  <a:avLst/>
                  <a:gdLst>
                    <a:gd name="connsiteX0" fmla="*/ 329748 w 500080"/>
                    <a:gd name="connsiteY0" fmla="*/ 0 h 539024"/>
                    <a:gd name="connsiteX1" fmla="*/ 329564 w 500080"/>
                    <a:gd name="connsiteY1" fmla="*/ 4354 h 539024"/>
                    <a:gd name="connsiteX2" fmla="*/ 474344 w 500080"/>
                    <a:gd name="connsiteY2" fmla="*/ 57694 h 539024"/>
                    <a:gd name="connsiteX3" fmla="*/ 500080 w 500080"/>
                    <a:gd name="connsiteY3" fmla="*/ 90782 h 539024"/>
                    <a:gd name="connsiteX4" fmla="*/ 460376 w 500080"/>
                    <a:gd name="connsiteY4" fmla="*/ 183424 h 539024"/>
                    <a:gd name="connsiteX5" fmla="*/ 352424 w 500080"/>
                    <a:gd name="connsiteY5" fmla="*/ 240574 h 539024"/>
                    <a:gd name="connsiteX6" fmla="*/ 295272 w 500080"/>
                    <a:gd name="connsiteY6" fmla="*/ 259624 h 539024"/>
                    <a:gd name="connsiteX7" fmla="*/ 269872 w 500080"/>
                    <a:gd name="connsiteY7" fmla="*/ 329474 h 539024"/>
                    <a:gd name="connsiteX8" fmla="*/ 269872 w 500080"/>
                    <a:gd name="connsiteY8" fmla="*/ 418374 h 539024"/>
                    <a:gd name="connsiteX9" fmla="*/ 231776 w 500080"/>
                    <a:gd name="connsiteY9" fmla="*/ 437424 h 539024"/>
                    <a:gd name="connsiteX10" fmla="*/ 257176 w 500080"/>
                    <a:gd name="connsiteY10" fmla="*/ 507274 h 539024"/>
                    <a:gd name="connsiteX11" fmla="*/ 258556 w 500080"/>
                    <a:gd name="connsiteY11" fmla="*/ 507550 h 539024"/>
                    <a:gd name="connsiteX12" fmla="*/ 234948 w 500080"/>
                    <a:gd name="connsiteY12" fmla="*/ 539024 h 539024"/>
                    <a:gd name="connsiteX13" fmla="*/ 155576 w 500080"/>
                    <a:gd name="connsiteY13" fmla="*/ 513624 h 539024"/>
                    <a:gd name="connsiteX14" fmla="*/ 123824 w 500080"/>
                    <a:gd name="connsiteY14" fmla="*/ 456474 h 539024"/>
                    <a:gd name="connsiteX15" fmla="*/ 101600 w 500080"/>
                    <a:gd name="connsiteY15" fmla="*/ 494574 h 539024"/>
                    <a:gd name="connsiteX16" fmla="*/ 66672 w 500080"/>
                    <a:gd name="connsiteY16" fmla="*/ 488224 h 539024"/>
                    <a:gd name="connsiteX17" fmla="*/ 0 w 500080"/>
                    <a:gd name="connsiteY17" fmla="*/ 456474 h 539024"/>
                    <a:gd name="connsiteX18" fmla="*/ 73024 w 500080"/>
                    <a:gd name="connsiteY18" fmla="*/ 408850 h 539024"/>
                    <a:gd name="connsiteX19" fmla="*/ 79376 w 500080"/>
                    <a:gd name="connsiteY19" fmla="*/ 307250 h 539024"/>
                    <a:gd name="connsiteX20" fmla="*/ 9524 w 500080"/>
                    <a:gd name="connsiteY20" fmla="*/ 227874 h 539024"/>
                    <a:gd name="connsiteX21" fmla="*/ 0 w 500080"/>
                    <a:gd name="connsiteY21" fmla="*/ 196124 h 539024"/>
                    <a:gd name="connsiteX22" fmla="*/ 146048 w 500080"/>
                    <a:gd name="connsiteY22" fmla="*/ 135798 h 539024"/>
                    <a:gd name="connsiteX23" fmla="*/ 190500 w 500080"/>
                    <a:gd name="connsiteY23" fmla="*/ 27850 h 539024"/>
                    <a:gd name="connsiteX24" fmla="*/ 329748 w 500080"/>
                    <a:gd name="connsiteY24" fmla="*/ 0 h 539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00080" h="539024">
                      <a:moveTo>
                        <a:pt x="329748" y="0"/>
                      </a:moveTo>
                      <a:lnTo>
                        <a:pt x="329564" y="4354"/>
                      </a:lnTo>
                      <a:lnTo>
                        <a:pt x="474344" y="57694"/>
                      </a:lnTo>
                      <a:lnTo>
                        <a:pt x="500080" y="90782"/>
                      </a:lnTo>
                      <a:lnTo>
                        <a:pt x="460376" y="183424"/>
                      </a:lnTo>
                      <a:lnTo>
                        <a:pt x="352424" y="240574"/>
                      </a:lnTo>
                      <a:lnTo>
                        <a:pt x="295272" y="259624"/>
                      </a:lnTo>
                      <a:lnTo>
                        <a:pt x="269872" y="329474"/>
                      </a:lnTo>
                      <a:lnTo>
                        <a:pt x="269872" y="418374"/>
                      </a:lnTo>
                      <a:lnTo>
                        <a:pt x="231776" y="437424"/>
                      </a:lnTo>
                      <a:lnTo>
                        <a:pt x="257176" y="507274"/>
                      </a:lnTo>
                      <a:lnTo>
                        <a:pt x="258556" y="507550"/>
                      </a:lnTo>
                      <a:lnTo>
                        <a:pt x="234948" y="539024"/>
                      </a:lnTo>
                      <a:lnTo>
                        <a:pt x="155576" y="513624"/>
                      </a:lnTo>
                      <a:lnTo>
                        <a:pt x="123824" y="456474"/>
                      </a:lnTo>
                      <a:lnTo>
                        <a:pt x="101600" y="494574"/>
                      </a:lnTo>
                      <a:lnTo>
                        <a:pt x="66672" y="488224"/>
                      </a:lnTo>
                      <a:lnTo>
                        <a:pt x="0" y="456474"/>
                      </a:lnTo>
                      <a:lnTo>
                        <a:pt x="73024" y="408850"/>
                      </a:lnTo>
                      <a:lnTo>
                        <a:pt x="79376" y="307250"/>
                      </a:lnTo>
                      <a:lnTo>
                        <a:pt x="9524" y="227874"/>
                      </a:lnTo>
                      <a:lnTo>
                        <a:pt x="0" y="196124"/>
                      </a:lnTo>
                      <a:lnTo>
                        <a:pt x="146048" y="135798"/>
                      </a:lnTo>
                      <a:lnTo>
                        <a:pt x="190500" y="27850"/>
                      </a:lnTo>
                      <a:lnTo>
                        <a:pt x="3297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5E8E0061-46C0-4A58-A036-0D99F4D1600C}"/>
                    </a:ext>
                  </a:extLst>
                </p:cNvPr>
                <p:cNvSpPr/>
                <p:nvPr/>
              </p:nvSpPr>
              <p:spPr>
                <a:xfrm>
                  <a:off x="37052408" y="23378520"/>
                  <a:ext cx="631092" cy="859430"/>
                </a:xfrm>
                <a:custGeom>
                  <a:avLst/>
                  <a:gdLst>
                    <a:gd name="connsiteX0" fmla="*/ 631092 w 631092"/>
                    <a:gd name="connsiteY0" fmla="*/ 0 h 859430"/>
                    <a:gd name="connsiteX1" fmla="*/ 596744 w 631092"/>
                    <a:gd name="connsiteY1" fmla="*/ 154580 h 859430"/>
                    <a:gd name="connsiteX2" fmla="*/ 606772 w 631092"/>
                    <a:gd name="connsiteY2" fmla="*/ 158592 h 859430"/>
                    <a:gd name="connsiteX3" fmla="*/ 495144 w 631092"/>
                    <a:gd name="connsiteY3" fmla="*/ 189504 h 859430"/>
                    <a:gd name="connsiteX4" fmla="*/ 393544 w 631092"/>
                    <a:gd name="connsiteY4" fmla="*/ 332380 h 859430"/>
                    <a:gd name="connsiteX5" fmla="*/ 406240 w 631092"/>
                    <a:gd name="connsiteY5" fmla="*/ 427630 h 859430"/>
                    <a:gd name="connsiteX6" fmla="*/ 533240 w 631092"/>
                    <a:gd name="connsiteY6" fmla="*/ 557804 h 859430"/>
                    <a:gd name="connsiteX7" fmla="*/ 504668 w 631092"/>
                    <a:gd name="connsiteY7" fmla="*/ 595904 h 859430"/>
                    <a:gd name="connsiteX8" fmla="*/ 333216 w 631092"/>
                    <a:gd name="connsiteY8" fmla="*/ 564156 h 859430"/>
                    <a:gd name="connsiteX9" fmla="*/ 304640 w 631092"/>
                    <a:gd name="connsiteY9" fmla="*/ 665756 h 859430"/>
                    <a:gd name="connsiteX10" fmla="*/ 330040 w 631092"/>
                    <a:gd name="connsiteY10" fmla="*/ 764180 h 859430"/>
                    <a:gd name="connsiteX11" fmla="*/ 190344 w 631092"/>
                    <a:gd name="connsiteY11" fmla="*/ 722904 h 859430"/>
                    <a:gd name="connsiteX12" fmla="*/ 193516 w 631092"/>
                    <a:gd name="connsiteY12" fmla="*/ 859430 h 859430"/>
                    <a:gd name="connsiteX13" fmla="*/ 117316 w 631092"/>
                    <a:gd name="connsiteY13" fmla="*/ 846730 h 859430"/>
                    <a:gd name="connsiteX14" fmla="*/ 110968 w 631092"/>
                    <a:gd name="connsiteY14" fmla="*/ 805456 h 859430"/>
                    <a:gd name="connsiteX15" fmla="*/ 28416 w 631092"/>
                    <a:gd name="connsiteY15" fmla="*/ 773704 h 859430"/>
                    <a:gd name="connsiteX16" fmla="*/ 0 w 631092"/>
                    <a:gd name="connsiteY16" fmla="*/ 682772 h 859430"/>
                    <a:gd name="connsiteX17" fmla="*/ 25240 w 631092"/>
                    <a:gd name="connsiteY17" fmla="*/ 662580 h 859430"/>
                    <a:gd name="connsiteX18" fmla="*/ 6192 w 631092"/>
                    <a:gd name="connsiteY18" fmla="*/ 605430 h 859430"/>
                    <a:gd name="connsiteX19" fmla="*/ 25240 w 631092"/>
                    <a:gd name="connsiteY19" fmla="*/ 567330 h 859430"/>
                    <a:gd name="connsiteX20" fmla="*/ 6192 w 631092"/>
                    <a:gd name="connsiteY20" fmla="*/ 472080 h 859430"/>
                    <a:gd name="connsiteX21" fmla="*/ 76040 w 631092"/>
                    <a:gd name="connsiteY21" fmla="*/ 402230 h 859430"/>
                    <a:gd name="connsiteX22" fmla="*/ 120492 w 631092"/>
                    <a:gd name="connsiteY22" fmla="*/ 383180 h 859430"/>
                    <a:gd name="connsiteX23" fmla="*/ 241144 w 631092"/>
                    <a:gd name="connsiteY23" fmla="*/ 319680 h 859430"/>
                    <a:gd name="connsiteX24" fmla="*/ 253840 w 631092"/>
                    <a:gd name="connsiteY24" fmla="*/ 205380 h 859430"/>
                    <a:gd name="connsiteX25" fmla="*/ 298292 w 631092"/>
                    <a:gd name="connsiteY25" fmla="*/ 116480 h 859430"/>
                    <a:gd name="connsiteX26" fmla="*/ 631092 w 631092"/>
                    <a:gd name="connsiteY26" fmla="*/ 0 h 859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31092" h="859430">
                      <a:moveTo>
                        <a:pt x="631092" y="0"/>
                      </a:moveTo>
                      <a:lnTo>
                        <a:pt x="596744" y="154580"/>
                      </a:lnTo>
                      <a:lnTo>
                        <a:pt x="606772" y="158592"/>
                      </a:lnTo>
                      <a:lnTo>
                        <a:pt x="495144" y="189504"/>
                      </a:lnTo>
                      <a:lnTo>
                        <a:pt x="393544" y="332380"/>
                      </a:lnTo>
                      <a:lnTo>
                        <a:pt x="406240" y="427630"/>
                      </a:lnTo>
                      <a:lnTo>
                        <a:pt x="533240" y="557804"/>
                      </a:lnTo>
                      <a:lnTo>
                        <a:pt x="504668" y="595904"/>
                      </a:lnTo>
                      <a:lnTo>
                        <a:pt x="333216" y="564156"/>
                      </a:lnTo>
                      <a:lnTo>
                        <a:pt x="304640" y="665756"/>
                      </a:lnTo>
                      <a:lnTo>
                        <a:pt x="330040" y="764180"/>
                      </a:lnTo>
                      <a:lnTo>
                        <a:pt x="190344" y="722904"/>
                      </a:lnTo>
                      <a:cubicBezTo>
                        <a:pt x="191400" y="768412"/>
                        <a:pt x="192460" y="813922"/>
                        <a:pt x="193516" y="859430"/>
                      </a:cubicBezTo>
                      <a:lnTo>
                        <a:pt x="117316" y="846730"/>
                      </a:lnTo>
                      <a:lnTo>
                        <a:pt x="110968" y="805456"/>
                      </a:lnTo>
                      <a:lnTo>
                        <a:pt x="28416" y="773704"/>
                      </a:lnTo>
                      <a:lnTo>
                        <a:pt x="0" y="682772"/>
                      </a:lnTo>
                      <a:lnTo>
                        <a:pt x="25240" y="662580"/>
                      </a:lnTo>
                      <a:lnTo>
                        <a:pt x="6192" y="605430"/>
                      </a:lnTo>
                      <a:lnTo>
                        <a:pt x="25240" y="567330"/>
                      </a:lnTo>
                      <a:lnTo>
                        <a:pt x="6192" y="472080"/>
                      </a:lnTo>
                      <a:lnTo>
                        <a:pt x="76040" y="402230"/>
                      </a:lnTo>
                      <a:lnTo>
                        <a:pt x="120492" y="383180"/>
                      </a:lnTo>
                      <a:lnTo>
                        <a:pt x="241144" y="319680"/>
                      </a:lnTo>
                      <a:lnTo>
                        <a:pt x="253840" y="205380"/>
                      </a:lnTo>
                      <a:lnTo>
                        <a:pt x="298292" y="116480"/>
                      </a:lnTo>
                      <a:lnTo>
                        <a:pt x="6310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3265AF03-CD41-4C46-8247-70CDF4F6B2C9}"/>
                    </a:ext>
                  </a:extLst>
                </p:cNvPr>
                <p:cNvSpPr/>
                <p:nvPr/>
              </p:nvSpPr>
              <p:spPr>
                <a:xfrm>
                  <a:off x="37353876" y="24144162"/>
                  <a:ext cx="800848" cy="607702"/>
                </a:xfrm>
                <a:custGeom>
                  <a:avLst/>
                  <a:gdLst>
                    <a:gd name="connsiteX0" fmla="*/ 492252 w 800848"/>
                    <a:gd name="connsiteY0" fmla="*/ 0 h 607702"/>
                    <a:gd name="connsiteX1" fmla="*/ 644524 w 800848"/>
                    <a:gd name="connsiteY1" fmla="*/ 62038 h 607702"/>
                    <a:gd name="connsiteX2" fmla="*/ 695324 w 800848"/>
                    <a:gd name="connsiteY2" fmla="*/ 125538 h 607702"/>
                    <a:gd name="connsiteX3" fmla="*/ 708024 w 800848"/>
                    <a:gd name="connsiteY3" fmla="*/ 252538 h 607702"/>
                    <a:gd name="connsiteX4" fmla="*/ 800848 w 800848"/>
                    <a:gd name="connsiteY4" fmla="*/ 370114 h 607702"/>
                    <a:gd name="connsiteX5" fmla="*/ 677544 w 800848"/>
                    <a:gd name="connsiteY5" fmla="*/ 407478 h 607702"/>
                    <a:gd name="connsiteX6" fmla="*/ 624204 w 800848"/>
                    <a:gd name="connsiteY6" fmla="*/ 483678 h 607702"/>
                    <a:gd name="connsiteX7" fmla="*/ 532764 w 800848"/>
                    <a:gd name="connsiteY7" fmla="*/ 460818 h 607702"/>
                    <a:gd name="connsiteX8" fmla="*/ 410844 w 800848"/>
                    <a:gd name="connsiteY8" fmla="*/ 506538 h 607702"/>
                    <a:gd name="connsiteX9" fmla="*/ 410844 w 800848"/>
                    <a:gd name="connsiteY9" fmla="*/ 582738 h 607702"/>
                    <a:gd name="connsiteX10" fmla="*/ 407276 w 800848"/>
                    <a:gd name="connsiteY10" fmla="*/ 607702 h 607702"/>
                    <a:gd name="connsiteX11" fmla="*/ 174624 w 800848"/>
                    <a:gd name="connsiteY11" fmla="*/ 525588 h 607702"/>
                    <a:gd name="connsiteX12" fmla="*/ 42836 w 800848"/>
                    <a:gd name="connsiteY12" fmla="*/ 501184 h 607702"/>
                    <a:gd name="connsiteX13" fmla="*/ 3172 w 800848"/>
                    <a:gd name="connsiteY13" fmla="*/ 335088 h 607702"/>
                    <a:gd name="connsiteX14" fmla="*/ 34924 w 800848"/>
                    <a:gd name="connsiteY14" fmla="*/ 265238 h 607702"/>
                    <a:gd name="connsiteX15" fmla="*/ 0 w 800848"/>
                    <a:gd name="connsiteY15" fmla="*/ 195388 h 607702"/>
                    <a:gd name="connsiteX16" fmla="*/ 95248 w 800848"/>
                    <a:gd name="connsiteY16" fmla="*/ 112838 h 607702"/>
                    <a:gd name="connsiteX17" fmla="*/ 146048 w 800848"/>
                    <a:gd name="connsiteY17" fmla="*/ 52514 h 607702"/>
                    <a:gd name="connsiteX18" fmla="*/ 180972 w 800848"/>
                    <a:gd name="connsiteY18" fmla="*/ 58862 h 607702"/>
                    <a:gd name="connsiteX19" fmla="*/ 269876 w 800848"/>
                    <a:gd name="connsiteY19" fmla="*/ 71562 h 607702"/>
                    <a:gd name="connsiteX20" fmla="*/ 327024 w 800848"/>
                    <a:gd name="connsiteY20" fmla="*/ 109662 h 607702"/>
                    <a:gd name="connsiteX21" fmla="*/ 441324 w 800848"/>
                    <a:gd name="connsiteY21" fmla="*/ 93788 h 607702"/>
                    <a:gd name="connsiteX22" fmla="*/ 447676 w 800848"/>
                    <a:gd name="connsiteY22" fmla="*/ 42988 h 607702"/>
                    <a:gd name="connsiteX23" fmla="*/ 492252 w 800848"/>
                    <a:gd name="connsiteY23" fmla="*/ 0 h 607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800848" h="607702">
                      <a:moveTo>
                        <a:pt x="492252" y="0"/>
                      </a:moveTo>
                      <a:lnTo>
                        <a:pt x="644524" y="62038"/>
                      </a:lnTo>
                      <a:lnTo>
                        <a:pt x="695324" y="125538"/>
                      </a:lnTo>
                      <a:lnTo>
                        <a:pt x="708024" y="252538"/>
                      </a:lnTo>
                      <a:lnTo>
                        <a:pt x="800848" y="370114"/>
                      </a:lnTo>
                      <a:lnTo>
                        <a:pt x="677544" y="407478"/>
                      </a:lnTo>
                      <a:lnTo>
                        <a:pt x="624204" y="483678"/>
                      </a:lnTo>
                      <a:lnTo>
                        <a:pt x="532764" y="460818"/>
                      </a:lnTo>
                      <a:lnTo>
                        <a:pt x="410844" y="506538"/>
                      </a:lnTo>
                      <a:lnTo>
                        <a:pt x="410844" y="582738"/>
                      </a:lnTo>
                      <a:lnTo>
                        <a:pt x="407276" y="607702"/>
                      </a:lnTo>
                      <a:lnTo>
                        <a:pt x="174624" y="525588"/>
                      </a:lnTo>
                      <a:lnTo>
                        <a:pt x="42836" y="501184"/>
                      </a:lnTo>
                      <a:lnTo>
                        <a:pt x="3172" y="335088"/>
                      </a:lnTo>
                      <a:lnTo>
                        <a:pt x="34924" y="265238"/>
                      </a:lnTo>
                      <a:lnTo>
                        <a:pt x="0" y="195388"/>
                      </a:lnTo>
                      <a:lnTo>
                        <a:pt x="95248" y="112838"/>
                      </a:lnTo>
                      <a:cubicBezTo>
                        <a:pt x="95248" y="112838"/>
                        <a:pt x="123804" y="66520"/>
                        <a:pt x="146048" y="52514"/>
                      </a:cubicBezTo>
                      <a:cubicBezTo>
                        <a:pt x="156060" y="46208"/>
                        <a:pt x="169332" y="56746"/>
                        <a:pt x="180972" y="58862"/>
                      </a:cubicBezTo>
                      <a:lnTo>
                        <a:pt x="269876" y="71562"/>
                      </a:lnTo>
                      <a:lnTo>
                        <a:pt x="327024" y="109662"/>
                      </a:lnTo>
                      <a:lnTo>
                        <a:pt x="441324" y="93788"/>
                      </a:lnTo>
                      <a:lnTo>
                        <a:pt x="447676" y="42988"/>
                      </a:lnTo>
                      <a:lnTo>
                        <a:pt x="4922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E213726B-23ED-451A-9D2F-112A88376DF7}"/>
                    </a:ext>
                  </a:extLst>
                </p:cNvPr>
                <p:cNvSpPr/>
                <p:nvPr/>
              </p:nvSpPr>
              <p:spPr>
                <a:xfrm>
                  <a:off x="35394900" y="24357444"/>
                  <a:ext cx="579492" cy="604406"/>
                </a:xfrm>
                <a:custGeom>
                  <a:avLst/>
                  <a:gdLst>
                    <a:gd name="connsiteX0" fmla="*/ 88324 w 579492"/>
                    <a:gd name="connsiteY0" fmla="*/ 0 h 604406"/>
                    <a:gd name="connsiteX1" fmla="*/ 196852 w 579492"/>
                    <a:gd name="connsiteY1" fmla="*/ 39256 h 604406"/>
                    <a:gd name="connsiteX2" fmla="*/ 431800 w 579492"/>
                    <a:gd name="connsiteY2" fmla="*/ 147206 h 604406"/>
                    <a:gd name="connsiteX3" fmla="*/ 579492 w 579492"/>
                    <a:gd name="connsiteY3" fmla="*/ 119856 h 604406"/>
                    <a:gd name="connsiteX4" fmla="*/ 530224 w 579492"/>
                    <a:gd name="connsiteY4" fmla="*/ 251980 h 604406"/>
                    <a:gd name="connsiteX5" fmla="*/ 485992 w 579492"/>
                    <a:gd name="connsiteY5" fmla="*/ 478676 h 604406"/>
                    <a:gd name="connsiteX6" fmla="*/ 355600 w 579492"/>
                    <a:gd name="connsiteY6" fmla="*/ 496456 h 604406"/>
                    <a:gd name="connsiteX7" fmla="*/ 285748 w 579492"/>
                    <a:gd name="connsiteY7" fmla="*/ 604406 h 604406"/>
                    <a:gd name="connsiteX8" fmla="*/ 190500 w 579492"/>
                    <a:gd name="connsiteY8" fmla="*/ 591706 h 604406"/>
                    <a:gd name="connsiteX9" fmla="*/ 190500 w 579492"/>
                    <a:gd name="connsiteY9" fmla="*/ 515506 h 604406"/>
                    <a:gd name="connsiteX10" fmla="*/ 127000 w 579492"/>
                    <a:gd name="connsiteY10" fmla="*/ 413906 h 604406"/>
                    <a:gd name="connsiteX11" fmla="*/ 39424 w 579492"/>
                    <a:gd name="connsiteY11" fmla="*/ 431422 h 604406"/>
                    <a:gd name="connsiteX12" fmla="*/ 45720 w 579492"/>
                    <a:gd name="connsiteY12" fmla="*/ 399936 h 604406"/>
                    <a:gd name="connsiteX13" fmla="*/ 0 w 579492"/>
                    <a:gd name="connsiteY13" fmla="*/ 270396 h 604406"/>
                    <a:gd name="connsiteX14" fmla="*/ 30480 w 579492"/>
                    <a:gd name="connsiteY14" fmla="*/ 3696 h 604406"/>
                    <a:gd name="connsiteX15" fmla="*/ 31068 w 579492"/>
                    <a:gd name="connsiteY15" fmla="*/ 474 h 604406"/>
                    <a:gd name="connsiteX16" fmla="*/ 50800 w 579492"/>
                    <a:gd name="connsiteY16" fmla="*/ 20206 h 604406"/>
                    <a:gd name="connsiteX17" fmla="*/ 88324 w 579492"/>
                    <a:gd name="connsiteY17" fmla="*/ 0 h 604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79492" h="604406">
                      <a:moveTo>
                        <a:pt x="88324" y="0"/>
                      </a:moveTo>
                      <a:lnTo>
                        <a:pt x="196852" y="39256"/>
                      </a:lnTo>
                      <a:lnTo>
                        <a:pt x="431800" y="147206"/>
                      </a:lnTo>
                      <a:lnTo>
                        <a:pt x="579492" y="119856"/>
                      </a:lnTo>
                      <a:lnTo>
                        <a:pt x="530224" y="251980"/>
                      </a:lnTo>
                      <a:lnTo>
                        <a:pt x="485992" y="478676"/>
                      </a:lnTo>
                      <a:lnTo>
                        <a:pt x="355600" y="496456"/>
                      </a:lnTo>
                      <a:lnTo>
                        <a:pt x="285748" y="604406"/>
                      </a:lnTo>
                      <a:lnTo>
                        <a:pt x="190500" y="591706"/>
                      </a:lnTo>
                      <a:lnTo>
                        <a:pt x="190500" y="515506"/>
                      </a:lnTo>
                      <a:lnTo>
                        <a:pt x="127000" y="413906"/>
                      </a:lnTo>
                      <a:lnTo>
                        <a:pt x="39424" y="431422"/>
                      </a:lnTo>
                      <a:lnTo>
                        <a:pt x="45720" y="399936"/>
                      </a:lnTo>
                      <a:lnTo>
                        <a:pt x="0" y="270396"/>
                      </a:lnTo>
                      <a:lnTo>
                        <a:pt x="30480" y="3696"/>
                      </a:lnTo>
                      <a:lnTo>
                        <a:pt x="31068" y="474"/>
                      </a:lnTo>
                      <a:lnTo>
                        <a:pt x="50800" y="20206"/>
                      </a:lnTo>
                      <a:lnTo>
                        <a:pt x="883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446CC63D-1BB2-45AB-9971-8EC9C46367F5}"/>
                    </a:ext>
                  </a:extLst>
                </p:cNvPr>
                <p:cNvSpPr/>
                <p:nvPr/>
              </p:nvSpPr>
              <p:spPr>
                <a:xfrm>
                  <a:off x="34794824" y="25863550"/>
                  <a:ext cx="1758952" cy="1393826"/>
                </a:xfrm>
                <a:custGeom>
                  <a:avLst/>
                  <a:gdLst>
                    <a:gd name="connsiteX0" fmla="*/ 1581152 w 1758952"/>
                    <a:gd name="connsiteY0" fmla="*/ 0 h 1393826"/>
                    <a:gd name="connsiteX1" fmla="*/ 1619252 w 1758952"/>
                    <a:gd name="connsiteY1" fmla="*/ 31750 h 1393826"/>
                    <a:gd name="connsiteX2" fmla="*/ 1562100 w 1758952"/>
                    <a:gd name="connsiteY2" fmla="*/ 152400 h 1393826"/>
                    <a:gd name="connsiteX3" fmla="*/ 1612900 w 1758952"/>
                    <a:gd name="connsiteY3" fmla="*/ 266700 h 1393826"/>
                    <a:gd name="connsiteX4" fmla="*/ 1603376 w 1758952"/>
                    <a:gd name="connsiteY4" fmla="*/ 327026 h 1393826"/>
                    <a:gd name="connsiteX5" fmla="*/ 1597024 w 1758952"/>
                    <a:gd name="connsiteY5" fmla="*/ 384174 h 1393826"/>
                    <a:gd name="connsiteX6" fmla="*/ 1603376 w 1758952"/>
                    <a:gd name="connsiteY6" fmla="*/ 415926 h 1393826"/>
                    <a:gd name="connsiteX7" fmla="*/ 1606552 w 1758952"/>
                    <a:gd name="connsiteY7" fmla="*/ 485774 h 1393826"/>
                    <a:gd name="connsiteX8" fmla="*/ 1758952 w 1758952"/>
                    <a:gd name="connsiteY8" fmla="*/ 625474 h 1393826"/>
                    <a:gd name="connsiteX9" fmla="*/ 1749424 w 1758952"/>
                    <a:gd name="connsiteY9" fmla="*/ 850900 h 1393826"/>
                    <a:gd name="connsiteX10" fmla="*/ 1698624 w 1758952"/>
                    <a:gd name="connsiteY10" fmla="*/ 860426 h 1393826"/>
                    <a:gd name="connsiteX11" fmla="*/ 1603376 w 1758952"/>
                    <a:gd name="connsiteY11" fmla="*/ 822326 h 1393826"/>
                    <a:gd name="connsiteX12" fmla="*/ 1530352 w 1758952"/>
                    <a:gd name="connsiteY12" fmla="*/ 793750 h 1393826"/>
                    <a:gd name="connsiteX13" fmla="*/ 1457328 w 1758952"/>
                    <a:gd name="connsiteY13" fmla="*/ 863600 h 1393826"/>
                    <a:gd name="connsiteX14" fmla="*/ 1435100 w 1758952"/>
                    <a:gd name="connsiteY14" fmla="*/ 850900 h 1393826"/>
                    <a:gd name="connsiteX15" fmla="*/ 1304928 w 1758952"/>
                    <a:gd name="connsiteY15" fmla="*/ 844550 h 1393826"/>
                    <a:gd name="connsiteX16" fmla="*/ 1304928 w 1758952"/>
                    <a:gd name="connsiteY16" fmla="*/ 815974 h 1393826"/>
                    <a:gd name="connsiteX17" fmla="*/ 1263652 w 1758952"/>
                    <a:gd name="connsiteY17" fmla="*/ 809626 h 1393826"/>
                    <a:gd name="connsiteX18" fmla="*/ 1216024 w 1758952"/>
                    <a:gd name="connsiteY18" fmla="*/ 892174 h 1393826"/>
                    <a:gd name="connsiteX19" fmla="*/ 1184276 w 1758952"/>
                    <a:gd name="connsiteY19" fmla="*/ 892174 h 1393826"/>
                    <a:gd name="connsiteX20" fmla="*/ 1187452 w 1758952"/>
                    <a:gd name="connsiteY20" fmla="*/ 822326 h 1393826"/>
                    <a:gd name="connsiteX21" fmla="*/ 1149352 w 1758952"/>
                    <a:gd name="connsiteY21" fmla="*/ 822326 h 1393826"/>
                    <a:gd name="connsiteX22" fmla="*/ 1035052 w 1758952"/>
                    <a:gd name="connsiteY22" fmla="*/ 936626 h 1393826"/>
                    <a:gd name="connsiteX23" fmla="*/ 1022352 w 1758952"/>
                    <a:gd name="connsiteY23" fmla="*/ 863600 h 1393826"/>
                    <a:gd name="connsiteX24" fmla="*/ 1025528 w 1758952"/>
                    <a:gd name="connsiteY24" fmla="*/ 822326 h 1393826"/>
                    <a:gd name="connsiteX25" fmla="*/ 1063624 w 1758952"/>
                    <a:gd name="connsiteY25" fmla="*/ 752474 h 1393826"/>
                    <a:gd name="connsiteX26" fmla="*/ 1054100 w 1758952"/>
                    <a:gd name="connsiteY26" fmla="*/ 723900 h 1393826"/>
                    <a:gd name="connsiteX27" fmla="*/ 1012824 w 1758952"/>
                    <a:gd name="connsiteY27" fmla="*/ 701674 h 1393826"/>
                    <a:gd name="connsiteX28" fmla="*/ 898528 w 1758952"/>
                    <a:gd name="connsiteY28" fmla="*/ 784226 h 1393826"/>
                    <a:gd name="connsiteX29" fmla="*/ 736600 w 1758952"/>
                    <a:gd name="connsiteY29" fmla="*/ 923926 h 1393826"/>
                    <a:gd name="connsiteX30" fmla="*/ 714376 w 1758952"/>
                    <a:gd name="connsiteY30" fmla="*/ 1041400 h 1393826"/>
                    <a:gd name="connsiteX31" fmla="*/ 523876 w 1758952"/>
                    <a:gd name="connsiteY31" fmla="*/ 1158874 h 1393826"/>
                    <a:gd name="connsiteX32" fmla="*/ 542928 w 1758952"/>
                    <a:gd name="connsiteY32" fmla="*/ 1273174 h 1393826"/>
                    <a:gd name="connsiteX33" fmla="*/ 476252 w 1758952"/>
                    <a:gd name="connsiteY33" fmla="*/ 1374774 h 1393826"/>
                    <a:gd name="connsiteX34" fmla="*/ 381000 w 1758952"/>
                    <a:gd name="connsiteY34" fmla="*/ 1355726 h 1393826"/>
                    <a:gd name="connsiteX35" fmla="*/ 358776 w 1758952"/>
                    <a:gd name="connsiteY35" fmla="*/ 1393826 h 1393826"/>
                    <a:gd name="connsiteX36" fmla="*/ 257176 w 1758952"/>
                    <a:gd name="connsiteY36" fmla="*/ 1336674 h 1393826"/>
                    <a:gd name="connsiteX37" fmla="*/ 158752 w 1758952"/>
                    <a:gd name="connsiteY37" fmla="*/ 1358900 h 1393826"/>
                    <a:gd name="connsiteX38" fmla="*/ 123824 w 1758952"/>
                    <a:gd name="connsiteY38" fmla="*/ 1334146 h 1393826"/>
                    <a:gd name="connsiteX39" fmla="*/ 123824 w 1758952"/>
                    <a:gd name="connsiteY39" fmla="*/ 1301750 h 1393826"/>
                    <a:gd name="connsiteX40" fmla="*/ 190500 w 1758952"/>
                    <a:gd name="connsiteY40" fmla="*/ 1158874 h 1393826"/>
                    <a:gd name="connsiteX41" fmla="*/ 95252 w 1758952"/>
                    <a:gd name="connsiteY41" fmla="*/ 1130300 h 1393826"/>
                    <a:gd name="connsiteX42" fmla="*/ 9528 w 1758952"/>
                    <a:gd name="connsiteY42" fmla="*/ 1016000 h 1393826"/>
                    <a:gd name="connsiteX43" fmla="*/ 19052 w 1758952"/>
                    <a:gd name="connsiteY43" fmla="*/ 958850 h 1393826"/>
                    <a:gd name="connsiteX44" fmla="*/ 0 w 1758952"/>
                    <a:gd name="connsiteY44" fmla="*/ 892174 h 1393826"/>
                    <a:gd name="connsiteX45" fmla="*/ 47624 w 1758952"/>
                    <a:gd name="connsiteY45" fmla="*/ 825500 h 1393826"/>
                    <a:gd name="connsiteX46" fmla="*/ 123824 w 1758952"/>
                    <a:gd name="connsiteY46" fmla="*/ 835026 h 1393826"/>
                    <a:gd name="connsiteX47" fmla="*/ 123824 w 1758952"/>
                    <a:gd name="connsiteY47" fmla="*/ 711200 h 1393826"/>
                    <a:gd name="connsiteX48" fmla="*/ 66676 w 1758952"/>
                    <a:gd name="connsiteY48" fmla="*/ 692150 h 1393826"/>
                    <a:gd name="connsiteX49" fmla="*/ 76200 w 1758952"/>
                    <a:gd name="connsiteY49" fmla="*/ 606426 h 1393826"/>
                    <a:gd name="connsiteX50" fmla="*/ 295276 w 1758952"/>
                    <a:gd name="connsiteY50" fmla="*/ 311150 h 1393826"/>
                    <a:gd name="connsiteX51" fmla="*/ 304800 w 1758952"/>
                    <a:gd name="connsiteY51" fmla="*/ 177800 h 1393826"/>
                    <a:gd name="connsiteX52" fmla="*/ 240508 w 1758952"/>
                    <a:gd name="connsiteY52" fmla="*/ 120650 h 1393826"/>
                    <a:gd name="connsiteX53" fmla="*/ 384176 w 1758952"/>
                    <a:gd name="connsiteY53" fmla="*/ 120650 h 1393826"/>
                    <a:gd name="connsiteX54" fmla="*/ 439920 w 1758952"/>
                    <a:gd name="connsiteY54" fmla="*/ 48514 h 1393826"/>
                    <a:gd name="connsiteX55" fmla="*/ 530224 w 1758952"/>
                    <a:gd name="connsiteY55" fmla="*/ 111126 h 1393826"/>
                    <a:gd name="connsiteX56" fmla="*/ 539752 w 1758952"/>
                    <a:gd name="connsiteY56" fmla="*/ 238126 h 1393826"/>
                    <a:gd name="connsiteX57" fmla="*/ 492128 w 1758952"/>
                    <a:gd name="connsiteY57" fmla="*/ 279400 h 1393826"/>
                    <a:gd name="connsiteX58" fmla="*/ 587376 w 1758952"/>
                    <a:gd name="connsiteY58" fmla="*/ 387350 h 1393826"/>
                    <a:gd name="connsiteX59" fmla="*/ 641352 w 1758952"/>
                    <a:gd name="connsiteY59" fmla="*/ 393700 h 1393826"/>
                    <a:gd name="connsiteX60" fmla="*/ 698500 w 1758952"/>
                    <a:gd name="connsiteY60" fmla="*/ 355600 h 1393826"/>
                    <a:gd name="connsiteX61" fmla="*/ 742952 w 1758952"/>
                    <a:gd name="connsiteY61" fmla="*/ 428626 h 1393826"/>
                    <a:gd name="connsiteX62" fmla="*/ 714376 w 1758952"/>
                    <a:gd name="connsiteY62" fmla="*/ 482600 h 1393826"/>
                    <a:gd name="connsiteX63" fmla="*/ 714376 w 1758952"/>
                    <a:gd name="connsiteY63" fmla="*/ 508000 h 1393826"/>
                    <a:gd name="connsiteX64" fmla="*/ 863600 w 1758952"/>
                    <a:gd name="connsiteY64" fmla="*/ 504826 h 1393826"/>
                    <a:gd name="connsiteX65" fmla="*/ 981076 w 1758952"/>
                    <a:gd name="connsiteY65" fmla="*/ 520700 h 1393826"/>
                    <a:gd name="connsiteX66" fmla="*/ 1149352 w 1758952"/>
                    <a:gd name="connsiteY66" fmla="*/ 447674 h 1393826"/>
                    <a:gd name="connsiteX67" fmla="*/ 1174752 w 1758952"/>
                    <a:gd name="connsiteY67" fmla="*/ 346074 h 1393826"/>
                    <a:gd name="connsiteX68" fmla="*/ 1295400 w 1758952"/>
                    <a:gd name="connsiteY68" fmla="*/ 285750 h 1393826"/>
                    <a:gd name="connsiteX69" fmla="*/ 1298576 w 1758952"/>
                    <a:gd name="connsiteY69" fmla="*/ 257174 h 1393826"/>
                    <a:gd name="connsiteX70" fmla="*/ 1225552 w 1758952"/>
                    <a:gd name="connsiteY70" fmla="*/ 212726 h 1393826"/>
                    <a:gd name="connsiteX71" fmla="*/ 1212852 w 1758952"/>
                    <a:gd name="connsiteY71" fmla="*/ 180974 h 1393826"/>
                    <a:gd name="connsiteX72" fmla="*/ 1231900 w 1758952"/>
                    <a:gd name="connsiteY72" fmla="*/ 149226 h 1393826"/>
                    <a:gd name="connsiteX73" fmla="*/ 1228728 w 1758952"/>
                    <a:gd name="connsiteY73" fmla="*/ 38100 h 1393826"/>
                    <a:gd name="connsiteX74" fmla="*/ 1270000 w 1758952"/>
                    <a:gd name="connsiteY74" fmla="*/ 25400 h 1393826"/>
                    <a:gd name="connsiteX75" fmla="*/ 1374776 w 1758952"/>
                    <a:gd name="connsiteY75" fmla="*/ 3174 h 1393826"/>
                    <a:gd name="connsiteX76" fmla="*/ 1416052 w 1758952"/>
                    <a:gd name="connsiteY76" fmla="*/ 31750 h 1393826"/>
                    <a:gd name="connsiteX77" fmla="*/ 1441452 w 1758952"/>
                    <a:gd name="connsiteY77" fmla="*/ 6350 h 1393826"/>
                    <a:gd name="connsiteX78" fmla="*/ 1581152 w 1758952"/>
                    <a:gd name="connsiteY78" fmla="*/ 0 h 1393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758952" h="1393826">
                      <a:moveTo>
                        <a:pt x="1581152" y="0"/>
                      </a:moveTo>
                      <a:lnTo>
                        <a:pt x="1619252" y="31750"/>
                      </a:lnTo>
                      <a:lnTo>
                        <a:pt x="1562100" y="152400"/>
                      </a:lnTo>
                      <a:lnTo>
                        <a:pt x="1612900" y="266700"/>
                      </a:lnTo>
                      <a:lnTo>
                        <a:pt x="1603376" y="327026"/>
                      </a:lnTo>
                      <a:lnTo>
                        <a:pt x="1597024" y="384174"/>
                      </a:lnTo>
                      <a:lnTo>
                        <a:pt x="1603376" y="415926"/>
                      </a:lnTo>
                      <a:lnTo>
                        <a:pt x="1606552" y="485774"/>
                      </a:lnTo>
                      <a:lnTo>
                        <a:pt x="1758952" y="625474"/>
                      </a:lnTo>
                      <a:lnTo>
                        <a:pt x="1749424" y="850900"/>
                      </a:lnTo>
                      <a:lnTo>
                        <a:pt x="1698624" y="860426"/>
                      </a:lnTo>
                      <a:lnTo>
                        <a:pt x="1603376" y="822326"/>
                      </a:lnTo>
                      <a:lnTo>
                        <a:pt x="1530352" y="793750"/>
                      </a:lnTo>
                      <a:lnTo>
                        <a:pt x="1457328" y="863600"/>
                      </a:lnTo>
                      <a:lnTo>
                        <a:pt x="1435100" y="850900"/>
                      </a:lnTo>
                      <a:lnTo>
                        <a:pt x="1304928" y="844550"/>
                      </a:lnTo>
                      <a:lnTo>
                        <a:pt x="1304928" y="815974"/>
                      </a:lnTo>
                      <a:lnTo>
                        <a:pt x="1263652" y="809626"/>
                      </a:lnTo>
                      <a:lnTo>
                        <a:pt x="1216024" y="892174"/>
                      </a:lnTo>
                      <a:lnTo>
                        <a:pt x="1184276" y="892174"/>
                      </a:lnTo>
                      <a:lnTo>
                        <a:pt x="1187452" y="822326"/>
                      </a:lnTo>
                      <a:lnTo>
                        <a:pt x="1149352" y="822326"/>
                      </a:lnTo>
                      <a:lnTo>
                        <a:pt x="1035052" y="936626"/>
                      </a:lnTo>
                      <a:lnTo>
                        <a:pt x="1022352" y="863600"/>
                      </a:lnTo>
                      <a:lnTo>
                        <a:pt x="1025528" y="822326"/>
                      </a:lnTo>
                      <a:lnTo>
                        <a:pt x="1063624" y="752474"/>
                      </a:lnTo>
                      <a:lnTo>
                        <a:pt x="1054100" y="723900"/>
                      </a:lnTo>
                      <a:lnTo>
                        <a:pt x="1012824" y="701674"/>
                      </a:lnTo>
                      <a:lnTo>
                        <a:pt x="898528" y="784226"/>
                      </a:lnTo>
                      <a:lnTo>
                        <a:pt x="736600" y="923926"/>
                      </a:lnTo>
                      <a:lnTo>
                        <a:pt x="714376" y="1041400"/>
                      </a:lnTo>
                      <a:lnTo>
                        <a:pt x="523876" y="1158874"/>
                      </a:lnTo>
                      <a:lnTo>
                        <a:pt x="542928" y="1273174"/>
                      </a:lnTo>
                      <a:lnTo>
                        <a:pt x="476252" y="1374774"/>
                      </a:lnTo>
                      <a:lnTo>
                        <a:pt x="381000" y="1355726"/>
                      </a:lnTo>
                      <a:lnTo>
                        <a:pt x="358776" y="1393826"/>
                      </a:lnTo>
                      <a:lnTo>
                        <a:pt x="257176" y="1336674"/>
                      </a:lnTo>
                      <a:lnTo>
                        <a:pt x="158752" y="1358900"/>
                      </a:lnTo>
                      <a:lnTo>
                        <a:pt x="123824" y="1334146"/>
                      </a:lnTo>
                      <a:lnTo>
                        <a:pt x="123824" y="1301750"/>
                      </a:lnTo>
                      <a:lnTo>
                        <a:pt x="190500" y="1158874"/>
                      </a:lnTo>
                      <a:lnTo>
                        <a:pt x="95252" y="1130300"/>
                      </a:lnTo>
                      <a:lnTo>
                        <a:pt x="9528" y="1016000"/>
                      </a:lnTo>
                      <a:lnTo>
                        <a:pt x="19052" y="958850"/>
                      </a:lnTo>
                      <a:lnTo>
                        <a:pt x="0" y="892174"/>
                      </a:lnTo>
                      <a:lnTo>
                        <a:pt x="47624" y="825500"/>
                      </a:lnTo>
                      <a:lnTo>
                        <a:pt x="123824" y="835026"/>
                      </a:lnTo>
                      <a:lnTo>
                        <a:pt x="123824" y="711200"/>
                      </a:lnTo>
                      <a:lnTo>
                        <a:pt x="66676" y="692150"/>
                      </a:lnTo>
                      <a:lnTo>
                        <a:pt x="76200" y="606426"/>
                      </a:lnTo>
                      <a:lnTo>
                        <a:pt x="295276" y="311150"/>
                      </a:lnTo>
                      <a:lnTo>
                        <a:pt x="304800" y="177800"/>
                      </a:lnTo>
                      <a:lnTo>
                        <a:pt x="240508" y="120650"/>
                      </a:lnTo>
                      <a:lnTo>
                        <a:pt x="384176" y="120650"/>
                      </a:lnTo>
                      <a:lnTo>
                        <a:pt x="439920" y="48514"/>
                      </a:lnTo>
                      <a:lnTo>
                        <a:pt x="530224" y="111126"/>
                      </a:lnTo>
                      <a:lnTo>
                        <a:pt x="539752" y="238126"/>
                      </a:lnTo>
                      <a:lnTo>
                        <a:pt x="492128" y="279400"/>
                      </a:lnTo>
                      <a:lnTo>
                        <a:pt x="587376" y="387350"/>
                      </a:lnTo>
                      <a:lnTo>
                        <a:pt x="641352" y="393700"/>
                      </a:lnTo>
                      <a:lnTo>
                        <a:pt x="698500" y="355600"/>
                      </a:lnTo>
                      <a:lnTo>
                        <a:pt x="742952" y="428626"/>
                      </a:lnTo>
                      <a:lnTo>
                        <a:pt x="714376" y="482600"/>
                      </a:lnTo>
                      <a:lnTo>
                        <a:pt x="714376" y="508000"/>
                      </a:lnTo>
                      <a:lnTo>
                        <a:pt x="863600" y="504826"/>
                      </a:lnTo>
                      <a:lnTo>
                        <a:pt x="981076" y="520700"/>
                      </a:lnTo>
                      <a:lnTo>
                        <a:pt x="1149352" y="447674"/>
                      </a:lnTo>
                      <a:lnTo>
                        <a:pt x="1174752" y="346074"/>
                      </a:lnTo>
                      <a:lnTo>
                        <a:pt x="1295400" y="285750"/>
                      </a:lnTo>
                      <a:lnTo>
                        <a:pt x="1298576" y="257174"/>
                      </a:lnTo>
                      <a:lnTo>
                        <a:pt x="1225552" y="212726"/>
                      </a:lnTo>
                      <a:lnTo>
                        <a:pt x="1212852" y="180974"/>
                      </a:lnTo>
                      <a:lnTo>
                        <a:pt x="1231900" y="149226"/>
                      </a:lnTo>
                      <a:cubicBezTo>
                        <a:pt x="1230844" y="112182"/>
                        <a:pt x="1229784" y="75142"/>
                        <a:pt x="1228728" y="38100"/>
                      </a:cubicBezTo>
                      <a:lnTo>
                        <a:pt x="1270000" y="25400"/>
                      </a:lnTo>
                      <a:lnTo>
                        <a:pt x="1374776" y="3174"/>
                      </a:lnTo>
                      <a:lnTo>
                        <a:pt x="1416052" y="31750"/>
                      </a:lnTo>
                      <a:lnTo>
                        <a:pt x="1441452" y="6350"/>
                      </a:lnTo>
                      <a:lnTo>
                        <a:pt x="15811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D5B56749-9FC6-4FE6-9E1D-59628D0E64A1}"/>
                    </a:ext>
                  </a:extLst>
                </p:cNvPr>
                <p:cNvSpPr/>
                <p:nvPr/>
              </p:nvSpPr>
              <p:spPr>
                <a:xfrm>
                  <a:off x="37604700" y="25709880"/>
                  <a:ext cx="410032" cy="540162"/>
                </a:xfrm>
                <a:custGeom>
                  <a:avLst/>
                  <a:gdLst>
                    <a:gd name="connsiteX0" fmla="*/ 68580 w 410032"/>
                    <a:gd name="connsiteY0" fmla="*/ 0 h 540162"/>
                    <a:gd name="connsiteX1" fmla="*/ 78400 w 410032"/>
                    <a:gd name="connsiteY1" fmla="*/ 5236 h 540162"/>
                    <a:gd name="connsiteX2" fmla="*/ 139700 w 410032"/>
                    <a:gd name="connsiteY2" fmla="*/ 37930 h 540162"/>
                    <a:gd name="connsiteX3" fmla="*/ 139700 w 410032"/>
                    <a:gd name="connsiteY3" fmla="*/ 149376 h 540162"/>
                    <a:gd name="connsiteX4" fmla="*/ 139700 w 410032"/>
                    <a:gd name="connsiteY4" fmla="*/ 158278 h 540162"/>
                    <a:gd name="connsiteX5" fmla="*/ 139700 w 410032"/>
                    <a:gd name="connsiteY5" fmla="*/ 312420 h 540162"/>
                    <a:gd name="connsiteX6" fmla="*/ 222252 w 410032"/>
                    <a:gd name="connsiteY6" fmla="*/ 325120 h 540162"/>
                    <a:gd name="connsiteX7" fmla="*/ 241300 w 410032"/>
                    <a:gd name="connsiteY7" fmla="*/ 394970 h 540162"/>
                    <a:gd name="connsiteX8" fmla="*/ 410032 w 410032"/>
                    <a:gd name="connsiteY8" fmla="*/ 540162 h 540162"/>
                    <a:gd name="connsiteX9" fmla="*/ 190500 w 410032"/>
                    <a:gd name="connsiteY9" fmla="*/ 502920 h 540162"/>
                    <a:gd name="connsiteX10" fmla="*/ 39968 w 410032"/>
                    <a:gd name="connsiteY10" fmla="*/ 395396 h 540162"/>
                    <a:gd name="connsiteX11" fmla="*/ 44452 w 410032"/>
                    <a:gd name="connsiteY11" fmla="*/ 274320 h 540162"/>
                    <a:gd name="connsiteX12" fmla="*/ 0 w 410032"/>
                    <a:gd name="connsiteY12" fmla="*/ 223520 h 540162"/>
                    <a:gd name="connsiteX13" fmla="*/ 768 w 410032"/>
                    <a:gd name="connsiteY13" fmla="*/ 221022 h 540162"/>
                    <a:gd name="connsiteX14" fmla="*/ 50800 w 410032"/>
                    <a:gd name="connsiteY14" fmla="*/ 58420 h 540162"/>
                    <a:gd name="connsiteX15" fmla="*/ 47960 w 410032"/>
                    <a:gd name="connsiteY15" fmla="*/ 52742 h 540162"/>
                    <a:gd name="connsiteX16" fmla="*/ 53340 w 410032"/>
                    <a:gd name="connsiteY16" fmla="*/ 53340 h 540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10032" h="540162">
                      <a:moveTo>
                        <a:pt x="68580" y="0"/>
                      </a:moveTo>
                      <a:lnTo>
                        <a:pt x="78400" y="5236"/>
                      </a:lnTo>
                      <a:lnTo>
                        <a:pt x="139700" y="37930"/>
                      </a:lnTo>
                      <a:lnTo>
                        <a:pt x="139700" y="149376"/>
                      </a:lnTo>
                      <a:lnTo>
                        <a:pt x="139700" y="158278"/>
                      </a:lnTo>
                      <a:lnTo>
                        <a:pt x="139700" y="312420"/>
                      </a:lnTo>
                      <a:lnTo>
                        <a:pt x="222252" y="325120"/>
                      </a:lnTo>
                      <a:lnTo>
                        <a:pt x="241300" y="394970"/>
                      </a:lnTo>
                      <a:lnTo>
                        <a:pt x="410032" y="540162"/>
                      </a:lnTo>
                      <a:lnTo>
                        <a:pt x="190500" y="502920"/>
                      </a:lnTo>
                      <a:lnTo>
                        <a:pt x="39968" y="395396"/>
                      </a:lnTo>
                      <a:lnTo>
                        <a:pt x="44452" y="274320"/>
                      </a:lnTo>
                      <a:lnTo>
                        <a:pt x="0" y="223520"/>
                      </a:lnTo>
                      <a:lnTo>
                        <a:pt x="768" y="221022"/>
                      </a:lnTo>
                      <a:lnTo>
                        <a:pt x="50800" y="58420"/>
                      </a:lnTo>
                      <a:lnTo>
                        <a:pt x="47960" y="52742"/>
                      </a:lnTo>
                      <a:lnTo>
                        <a:pt x="53340" y="5334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81852B30-8EC5-47D1-AB20-B2706D116FBD}"/>
                    </a:ext>
                  </a:extLst>
                </p:cNvPr>
                <p:cNvSpPr/>
                <p:nvPr/>
              </p:nvSpPr>
              <p:spPr>
                <a:xfrm>
                  <a:off x="37163376" y="26616024"/>
                  <a:ext cx="989964" cy="476252"/>
                </a:xfrm>
                <a:custGeom>
                  <a:avLst/>
                  <a:gdLst>
                    <a:gd name="connsiteX0" fmla="*/ 479424 w 989964"/>
                    <a:gd name="connsiteY0" fmla="*/ 0 h 476252"/>
                    <a:gd name="connsiteX1" fmla="*/ 508000 w 989964"/>
                    <a:gd name="connsiteY1" fmla="*/ 60326 h 476252"/>
                    <a:gd name="connsiteX2" fmla="*/ 733424 w 989964"/>
                    <a:gd name="connsiteY2" fmla="*/ 15876 h 476252"/>
                    <a:gd name="connsiteX3" fmla="*/ 802112 w 989964"/>
                    <a:gd name="connsiteY3" fmla="*/ 56280 h 476252"/>
                    <a:gd name="connsiteX4" fmla="*/ 829944 w 989964"/>
                    <a:gd name="connsiteY4" fmla="*/ 160656 h 476252"/>
                    <a:gd name="connsiteX5" fmla="*/ 951864 w 989964"/>
                    <a:gd name="connsiteY5" fmla="*/ 168276 h 476252"/>
                    <a:gd name="connsiteX6" fmla="*/ 989964 w 989964"/>
                    <a:gd name="connsiteY6" fmla="*/ 267336 h 476252"/>
                    <a:gd name="connsiteX7" fmla="*/ 940096 w 989964"/>
                    <a:gd name="connsiteY7" fmla="*/ 331452 h 476252"/>
                    <a:gd name="connsiteX8" fmla="*/ 835024 w 989964"/>
                    <a:gd name="connsiteY8" fmla="*/ 320676 h 476252"/>
                    <a:gd name="connsiteX9" fmla="*/ 832692 w 989964"/>
                    <a:gd name="connsiteY9" fmla="*/ 322426 h 476252"/>
                    <a:gd name="connsiteX10" fmla="*/ 749300 w 989964"/>
                    <a:gd name="connsiteY10" fmla="*/ 295276 h 476252"/>
                    <a:gd name="connsiteX11" fmla="*/ 704848 w 989964"/>
                    <a:gd name="connsiteY11" fmla="*/ 247652 h 476252"/>
                    <a:gd name="connsiteX12" fmla="*/ 574672 w 989964"/>
                    <a:gd name="connsiteY12" fmla="*/ 238126 h 476252"/>
                    <a:gd name="connsiteX13" fmla="*/ 508000 w 989964"/>
                    <a:gd name="connsiteY13" fmla="*/ 269876 h 476252"/>
                    <a:gd name="connsiteX14" fmla="*/ 422272 w 989964"/>
                    <a:gd name="connsiteY14" fmla="*/ 200026 h 476252"/>
                    <a:gd name="connsiteX15" fmla="*/ 390524 w 989964"/>
                    <a:gd name="connsiteY15" fmla="*/ 288926 h 476252"/>
                    <a:gd name="connsiteX16" fmla="*/ 187324 w 989964"/>
                    <a:gd name="connsiteY16" fmla="*/ 425452 h 476252"/>
                    <a:gd name="connsiteX17" fmla="*/ 98424 w 989964"/>
                    <a:gd name="connsiteY17" fmla="*/ 422276 h 476252"/>
                    <a:gd name="connsiteX18" fmla="*/ 73024 w 989964"/>
                    <a:gd name="connsiteY18" fmla="*/ 476252 h 476252"/>
                    <a:gd name="connsiteX19" fmla="*/ 9524 w 989964"/>
                    <a:gd name="connsiteY19" fmla="*/ 390526 h 476252"/>
                    <a:gd name="connsiteX20" fmla="*/ 0 w 989964"/>
                    <a:gd name="connsiteY20" fmla="*/ 282576 h 476252"/>
                    <a:gd name="connsiteX21" fmla="*/ 34924 w 989964"/>
                    <a:gd name="connsiteY21" fmla="*/ 215900 h 476252"/>
                    <a:gd name="connsiteX22" fmla="*/ 307976 w 989964"/>
                    <a:gd name="connsiteY22" fmla="*/ 41276 h 476252"/>
                    <a:gd name="connsiteX23" fmla="*/ 384176 w 989964"/>
                    <a:gd name="connsiteY23" fmla="*/ 41276 h 476252"/>
                    <a:gd name="connsiteX24" fmla="*/ 479424 w 989964"/>
                    <a:gd name="connsiteY24" fmla="*/ 0 h 47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89964" h="476252">
                      <a:moveTo>
                        <a:pt x="479424" y="0"/>
                      </a:moveTo>
                      <a:lnTo>
                        <a:pt x="508000" y="60326"/>
                      </a:lnTo>
                      <a:lnTo>
                        <a:pt x="733424" y="15876"/>
                      </a:lnTo>
                      <a:lnTo>
                        <a:pt x="802112" y="56280"/>
                      </a:lnTo>
                      <a:lnTo>
                        <a:pt x="829944" y="160656"/>
                      </a:lnTo>
                      <a:lnTo>
                        <a:pt x="951864" y="168276"/>
                      </a:lnTo>
                      <a:lnTo>
                        <a:pt x="989964" y="267336"/>
                      </a:lnTo>
                      <a:lnTo>
                        <a:pt x="940096" y="331452"/>
                      </a:lnTo>
                      <a:lnTo>
                        <a:pt x="835024" y="320676"/>
                      </a:lnTo>
                      <a:lnTo>
                        <a:pt x="832692" y="322426"/>
                      </a:lnTo>
                      <a:lnTo>
                        <a:pt x="749300" y="295276"/>
                      </a:lnTo>
                      <a:lnTo>
                        <a:pt x="704848" y="247652"/>
                      </a:lnTo>
                      <a:lnTo>
                        <a:pt x="574672" y="238126"/>
                      </a:lnTo>
                      <a:lnTo>
                        <a:pt x="508000" y="269876"/>
                      </a:lnTo>
                      <a:lnTo>
                        <a:pt x="422272" y="200026"/>
                      </a:lnTo>
                      <a:lnTo>
                        <a:pt x="390524" y="288926"/>
                      </a:lnTo>
                      <a:lnTo>
                        <a:pt x="187324" y="425452"/>
                      </a:lnTo>
                      <a:lnTo>
                        <a:pt x="98424" y="422276"/>
                      </a:lnTo>
                      <a:lnTo>
                        <a:pt x="73024" y="476252"/>
                      </a:lnTo>
                      <a:lnTo>
                        <a:pt x="9524" y="390526"/>
                      </a:lnTo>
                      <a:lnTo>
                        <a:pt x="0" y="282576"/>
                      </a:lnTo>
                      <a:lnTo>
                        <a:pt x="34924" y="215900"/>
                      </a:lnTo>
                      <a:lnTo>
                        <a:pt x="307976" y="41276"/>
                      </a:lnTo>
                      <a:lnTo>
                        <a:pt x="384176" y="41276"/>
                      </a:lnTo>
                      <a:lnTo>
                        <a:pt x="4794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B3FD68C6-3CAF-4714-A5FF-E5CEA4A6D787}"/>
                    </a:ext>
                  </a:extLst>
                </p:cNvPr>
                <p:cNvSpPr/>
                <p:nvPr/>
              </p:nvSpPr>
              <p:spPr>
                <a:xfrm>
                  <a:off x="37617400" y="27059506"/>
                  <a:ext cx="650352" cy="258194"/>
                </a:xfrm>
                <a:custGeom>
                  <a:avLst/>
                  <a:gdLst>
                    <a:gd name="connsiteX0" fmla="*/ 131072 w 650352"/>
                    <a:gd name="connsiteY0" fmla="*/ 0 h 258194"/>
                    <a:gd name="connsiteX1" fmla="*/ 342900 w 650352"/>
                    <a:gd name="connsiteY1" fmla="*/ 112144 h 258194"/>
                    <a:gd name="connsiteX2" fmla="*/ 498336 w 650352"/>
                    <a:gd name="connsiteY2" fmla="*/ 117078 h 258194"/>
                    <a:gd name="connsiteX3" fmla="*/ 497840 w 650352"/>
                    <a:gd name="connsiteY3" fmla="*/ 121034 h 258194"/>
                    <a:gd name="connsiteX4" fmla="*/ 650352 w 650352"/>
                    <a:gd name="connsiteY4" fmla="*/ 232874 h 258194"/>
                    <a:gd name="connsiteX5" fmla="*/ 342900 w 650352"/>
                    <a:gd name="connsiteY5" fmla="*/ 258194 h 258194"/>
                    <a:gd name="connsiteX6" fmla="*/ 249924 w 650352"/>
                    <a:gd name="connsiteY6" fmla="*/ 258194 h 258194"/>
                    <a:gd name="connsiteX7" fmla="*/ 203200 w 650352"/>
                    <a:gd name="connsiteY7" fmla="*/ 140718 h 258194"/>
                    <a:gd name="connsiteX8" fmla="*/ 92076 w 650352"/>
                    <a:gd name="connsiteY8" fmla="*/ 134370 h 258194"/>
                    <a:gd name="connsiteX9" fmla="*/ 82552 w 650352"/>
                    <a:gd name="connsiteY9" fmla="*/ 80394 h 258194"/>
                    <a:gd name="connsiteX10" fmla="*/ 19048 w 650352"/>
                    <a:gd name="connsiteY10" fmla="*/ 74044 h 258194"/>
                    <a:gd name="connsiteX11" fmla="*/ 0 w 650352"/>
                    <a:gd name="connsiteY11" fmla="*/ 32770 h 258194"/>
                    <a:gd name="connsiteX12" fmla="*/ 131072 w 650352"/>
                    <a:gd name="connsiteY12" fmla="*/ 0 h 258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0352" h="258194">
                      <a:moveTo>
                        <a:pt x="131072" y="0"/>
                      </a:moveTo>
                      <a:lnTo>
                        <a:pt x="342900" y="112144"/>
                      </a:lnTo>
                      <a:lnTo>
                        <a:pt x="498336" y="117078"/>
                      </a:lnTo>
                      <a:lnTo>
                        <a:pt x="497840" y="121034"/>
                      </a:lnTo>
                      <a:lnTo>
                        <a:pt x="650352" y="232874"/>
                      </a:lnTo>
                      <a:lnTo>
                        <a:pt x="342900" y="258194"/>
                      </a:lnTo>
                      <a:lnTo>
                        <a:pt x="249924" y="258194"/>
                      </a:lnTo>
                      <a:lnTo>
                        <a:pt x="203200" y="140718"/>
                      </a:lnTo>
                      <a:lnTo>
                        <a:pt x="92076" y="134370"/>
                      </a:lnTo>
                      <a:lnTo>
                        <a:pt x="82552" y="80394"/>
                      </a:lnTo>
                      <a:lnTo>
                        <a:pt x="19048" y="74044"/>
                      </a:lnTo>
                      <a:lnTo>
                        <a:pt x="0" y="32770"/>
                      </a:lnTo>
                      <a:lnTo>
                        <a:pt x="1310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E367C054-B15A-4245-9B15-08A8158F9E3E}"/>
                    </a:ext>
                  </a:extLst>
                </p:cNvPr>
                <p:cNvSpPr/>
                <p:nvPr/>
              </p:nvSpPr>
              <p:spPr>
                <a:xfrm>
                  <a:off x="36670132" y="27400250"/>
                  <a:ext cx="630596" cy="658312"/>
                </a:xfrm>
                <a:custGeom>
                  <a:avLst/>
                  <a:gdLst>
                    <a:gd name="connsiteX0" fmla="*/ 480544 w 630596"/>
                    <a:gd name="connsiteY0" fmla="*/ 0 h 658312"/>
                    <a:gd name="connsiteX1" fmla="*/ 629768 w 630596"/>
                    <a:gd name="connsiteY1" fmla="*/ 9526 h 658312"/>
                    <a:gd name="connsiteX2" fmla="*/ 630596 w 630596"/>
                    <a:gd name="connsiteY2" fmla="*/ 15000 h 658312"/>
                    <a:gd name="connsiteX3" fmla="*/ 620244 w 630596"/>
                    <a:gd name="connsiteY3" fmla="*/ 12700 h 658312"/>
                    <a:gd name="connsiteX4" fmla="*/ 363068 w 630596"/>
                    <a:gd name="connsiteY4" fmla="*/ 422274 h 658312"/>
                    <a:gd name="connsiteX5" fmla="*/ 296392 w 630596"/>
                    <a:gd name="connsiteY5" fmla="*/ 327026 h 658312"/>
                    <a:gd name="connsiteX6" fmla="*/ 220192 w 630596"/>
                    <a:gd name="connsiteY6" fmla="*/ 327026 h 658312"/>
                    <a:gd name="connsiteX7" fmla="*/ 143992 w 630596"/>
                    <a:gd name="connsiteY7" fmla="*/ 536574 h 658312"/>
                    <a:gd name="connsiteX8" fmla="*/ 115420 w 630596"/>
                    <a:gd name="connsiteY8" fmla="*/ 574674 h 658312"/>
                    <a:gd name="connsiteX9" fmla="*/ 65236 w 630596"/>
                    <a:gd name="connsiteY9" fmla="*/ 658312 h 658312"/>
                    <a:gd name="connsiteX10" fmla="*/ 51916 w 630596"/>
                    <a:gd name="connsiteY10" fmla="*/ 654050 h 658312"/>
                    <a:gd name="connsiteX11" fmla="*/ 45568 w 630596"/>
                    <a:gd name="connsiteY11" fmla="*/ 438150 h 658312"/>
                    <a:gd name="connsiteX12" fmla="*/ 13820 w 630596"/>
                    <a:gd name="connsiteY12" fmla="*/ 215900 h 658312"/>
                    <a:gd name="connsiteX13" fmla="*/ 0 w 630596"/>
                    <a:gd name="connsiteY13" fmla="*/ 193670 h 658312"/>
                    <a:gd name="connsiteX14" fmla="*/ 45568 w 630596"/>
                    <a:gd name="connsiteY14" fmla="*/ 130174 h 658312"/>
                    <a:gd name="connsiteX15" fmla="*/ 159868 w 630596"/>
                    <a:gd name="connsiteY15" fmla="*/ 117474 h 658312"/>
                    <a:gd name="connsiteX16" fmla="*/ 229716 w 630596"/>
                    <a:gd name="connsiteY16" fmla="*/ 165100 h 658312"/>
                    <a:gd name="connsiteX17" fmla="*/ 255116 w 630596"/>
                    <a:gd name="connsiteY17" fmla="*/ 98426 h 658312"/>
                    <a:gd name="connsiteX18" fmla="*/ 401168 w 630596"/>
                    <a:gd name="connsiteY18" fmla="*/ 28574 h 658312"/>
                    <a:gd name="connsiteX19" fmla="*/ 464668 w 630596"/>
                    <a:gd name="connsiteY19" fmla="*/ 28574 h 658312"/>
                    <a:gd name="connsiteX20" fmla="*/ 480544 w 630596"/>
                    <a:gd name="connsiteY20" fmla="*/ 0 h 65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0596" h="658312">
                      <a:moveTo>
                        <a:pt x="480544" y="0"/>
                      </a:moveTo>
                      <a:lnTo>
                        <a:pt x="629768" y="9526"/>
                      </a:lnTo>
                      <a:lnTo>
                        <a:pt x="630596" y="15000"/>
                      </a:lnTo>
                      <a:lnTo>
                        <a:pt x="620244" y="12700"/>
                      </a:lnTo>
                      <a:lnTo>
                        <a:pt x="363068" y="422274"/>
                      </a:lnTo>
                      <a:lnTo>
                        <a:pt x="296392" y="327026"/>
                      </a:lnTo>
                      <a:lnTo>
                        <a:pt x="220192" y="327026"/>
                      </a:lnTo>
                      <a:lnTo>
                        <a:pt x="143992" y="536574"/>
                      </a:lnTo>
                      <a:lnTo>
                        <a:pt x="115420" y="574674"/>
                      </a:lnTo>
                      <a:lnTo>
                        <a:pt x="65236" y="658312"/>
                      </a:lnTo>
                      <a:lnTo>
                        <a:pt x="51916" y="654050"/>
                      </a:lnTo>
                      <a:lnTo>
                        <a:pt x="45568" y="438150"/>
                      </a:lnTo>
                      <a:lnTo>
                        <a:pt x="13820" y="215900"/>
                      </a:lnTo>
                      <a:lnTo>
                        <a:pt x="0" y="193670"/>
                      </a:lnTo>
                      <a:lnTo>
                        <a:pt x="45568" y="130174"/>
                      </a:lnTo>
                      <a:lnTo>
                        <a:pt x="159868" y="117474"/>
                      </a:lnTo>
                      <a:lnTo>
                        <a:pt x="229716" y="165100"/>
                      </a:lnTo>
                      <a:lnTo>
                        <a:pt x="255116" y="98426"/>
                      </a:lnTo>
                      <a:lnTo>
                        <a:pt x="401168" y="28574"/>
                      </a:lnTo>
                      <a:lnTo>
                        <a:pt x="464668" y="28574"/>
                      </a:lnTo>
                      <a:lnTo>
                        <a:pt x="4805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8A743478-E258-4F90-B72D-C108CA8927EC}"/>
                    </a:ext>
                  </a:extLst>
                </p:cNvPr>
                <p:cNvSpPr/>
                <p:nvPr/>
              </p:nvSpPr>
              <p:spPr>
                <a:xfrm>
                  <a:off x="36137848" y="28416402"/>
                  <a:ext cx="523876" cy="942784"/>
                </a:xfrm>
                <a:custGeom>
                  <a:avLst/>
                  <a:gdLst>
                    <a:gd name="connsiteX0" fmla="*/ 179012 w 523876"/>
                    <a:gd name="connsiteY0" fmla="*/ 0 h 942784"/>
                    <a:gd name="connsiteX1" fmla="*/ 279400 w 523876"/>
                    <a:gd name="connsiteY1" fmla="*/ 12548 h 942784"/>
                    <a:gd name="connsiteX2" fmla="*/ 342904 w 523876"/>
                    <a:gd name="connsiteY2" fmla="*/ 196698 h 942784"/>
                    <a:gd name="connsiteX3" fmla="*/ 336552 w 523876"/>
                    <a:gd name="connsiteY3" fmla="*/ 349098 h 942784"/>
                    <a:gd name="connsiteX4" fmla="*/ 504896 w 523876"/>
                    <a:gd name="connsiteY4" fmla="*/ 489956 h 942784"/>
                    <a:gd name="connsiteX5" fmla="*/ 485776 w 523876"/>
                    <a:gd name="connsiteY5" fmla="*/ 520548 h 942784"/>
                    <a:gd name="connsiteX6" fmla="*/ 495304 w 523876"/>
                    <a:gd name="connsiteY6" fmla="*/ 558648 h 942784"/>
                    <a:gd name="connsiteX7" fmla="*/ 438152 w 523876"/>
                    <a:gd name="connsiteY7" fmla="*/ 711048 h 942784"/>
                    <a:gd name="connsiteX8" fmla="*/ 523876 w 523876"/>
                    <a:gd name="connsiteY8" fmla="*/ 768198 h 942784"/>
                    <a:gd name="connsiteX9" fmla="*/ 504828 w 523876"/>
                    <a:gd name="connsiteY9" fmla="*/ 911074 h 942784"/>
                    <a:gd name="connsiteX10" fmla="*/ 409576 w 523876"/>
                    <a:gd name="connsiteY10" fmla="*/ 911074 h 942784"/>
                    <a:gd name="connsiteX11" fmla="*/ 405048 w 523876"/>
                    <a:gd name="connsiteY11" fmla="*/ 942784 h 942784"/>
                    <a:gd name="connsiteX12" fmla="*/ 298452 w 523876"/>
                    <a:gd name="connsiteY12" fmla="*/ 818998 h 942784"/>
                    <a:gd name="connsiteX13" fmla="*/ 120652 w 523876"/>
                    <a:gd name="connsiteY13" fmla="*/ 895198 h 942784"/>
                    <a:gd name="connsiteX14" fmla="*/ 6352 w 523876"/>
                    <a:gd name="connsiteY14" fmla="*/ 768198 h 942784"/>
                    <a:gd name="connsiteX15" fmla="*/ 644 w 523876"/>
                    <a:gd name="connsiteY15" fmla="*/ 780562 h 942784"/>
                    <a:gd name="connsiteX16" fmla="*/ 0 w 523876"/>
                    <a:gd name="connsiteY16" fmla="*/ 777722 h 942784"/>
                    <a:gd name="connsiteX17" fmla="*/ 22228 w 523876"/>
                    <a:gd name="connsiteY17" fmla="*/ 685648 h 942784"/>
                    <a:gd name="connsiteX18" fmla="*/ 63504 w 523876"/>
                    <a:gd name="connsiteY18" fmla="*/ 504674 h 942784"/>
                    <a:gd name="connsiteX19" fmla="*/ 6352 w 523876"/>
                    <a:gd name="connsiteY19" fmla="*/ 409422 h 942784"/>
                    <a:gd name="connsiteX20" fmla="*/ 155576 w 523876"/>
                    <a:gd name="connsiteY20" fmla="*/ 276074 h 942784"/>
                    <a:gd name="connsiteX21" fmla="*/ 142876 w 523876"/>
                    <a:gd name="connsiteY21" fmla="*/ 130022 h 942784"/>
                    <a:gd name="connsiteX22" fmla="*/ 155576 w 523876"/>
                    <a:gd name="connsiteY22" fmla="*/ 9374 h 942784"/>
                    <a:gd name="connsiteX23" fmla="*/ 179012 w 523876"/>
                    <a:gd name="connsiteY23" fmla="*/ 0 h 942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23876" h="942784">
                      <a:moveTo>
                        <a:pt x="179012" y="0"/>
                      </a:moveTo>
                      <a:lnTo>
                        <a:pt x="279400" y="12548"/>
                      </a:lnTo>
                      <a:lnTo>
                        <a:pt x="342904" y="196698"/>
                      </a:lnTo>
                      <a:lnTo>
                        <a:pt x="336552" y="349098"/>
                      </a:lnTo>
                      <a:lnTo>
                        <a:pt x="504896" y="489956"/>
                      </a:lnTo>
                      <a:lnTo>
                        <a:pt x="485776" y="520548"/>
                      </a:lnTo>
                      <a:lnTo>
                        <a:pt x="495304" y="558648"/>
                      </a:lnTo>
                      <a:lnTo>
                        <a:pt x="438152" y="711048"/>
                      </a:lnTo>
                      <a:lnTo>
                        <a:pt x="523876" y="768198"/>
                      </a:lnTo>
                      <a:lnTo>
                        <a:pt x="504828" y="911074"/>
                      </a:lnTo>
                      <a:lnTo>
                        <a:pt x="409576" y="911074"/>
                      </a:lnTo>
                      <a:lnTo>
                        <a:pt x="405048" y="942784"/>
                      </a:lnTo>
                      <a:lnTo>
                        <a:pt x="298452" y="818998"/>
                      </a:lnTo>
                      <a:lnTo>
                        <a:pt x="120652" y="895198"/>
                      </a:lnTo>
                      <a:lnTo>
                        <a:pt x="6352" y="768198"/>
                      </a:lnTo>
                      <a:lnTo>
                        <a:pt x="644" y="780562"/>
                      </a:lnTo>
                      <a:lnTo>
                        <a:pt x="0" y="777722"/>
                      </a:lnTo>
                      <a:lnTo>
                        <a:pt x="22228" y="685648"/>
                      </a:lnTo>
                      <a:lnTo>
                        <a:pt x="63504" y="504674"/>
                      </a:lnTo>
                      <a:lnTo>
                        <a:pt x="6352" y="409422"/>
                      </a:lnTo>
                      <a:lnTo>
                        <a:pt x="155576" y="276074"/>
                      </a:lnTo>
                      <a:lnTo>
                        <a:pt x="142876" y="130022"/>
                      </a:lnTo>
                      <a:lnTo>
                        <a:pt x="155576" y="9374"/>
                      </a:lnTo>
                      <a:lnTo>
                        <a:pt x="1790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D60677D5-8D7B-4940-A824-A485D7306D95}"/>
                    </a:ext>
                  </a:extLst>
                </p:cNvPr>
                <p:cNvSpPr/>
                <p:nvPr/>
              </p:nvSpPr>
              <p:spPr>
                <a:xfrm>
                  <a:off x="34937700" y="28962382"/>
                  <a:ext cx="501652" cy="802340"/>
                </a:xfrm>
                <a:custGeom>
                  <a:avLst/>
                  <a:gdLst>
                    <a:gd name="connsiteX0" fmla="*/ 289468 w 501652"/>
                    <a:gd name="connsiteY0" fmla="*/ 0 h 802340"/>
                    <a:gd name="connsiteX1" fmla="*/ 330200 w 501652"/>
                    <a:gd name="connsiteY1" fmla="*/ 88868 h 802340"/>
                    <a:gd name="connsiteX2" fmla="*/ 431800 w 501652"/>
                    <a:gd name="connsiteY2" fmla="*/ 133318 h 802340"/>
                    <a:gd name="connsiteX3" fmla="*/ 406400 w 501652"/>
                    <a:gd name="connsiteY3" fmla="*/ 247618 h 802340"/>
                    <a:gd name="connsiteX4" fmla="*/ 425452 w 501652"/>
                    <a:gd name="connsiteY4" fmla="*/ 323818 h 802340"/>
                    <a:gd name="connsiteX5" fmla="*/ 501652 w 501652"/>
                    <a:gd name="connsiteY5" fmla="*/ 342868 h 802340"/>
                    <a:gd name="connsiteX6" fmla="*/ 495300 w 501652"/>
                    <a:gd name="connsiteY6" fmla="*/ 495268 h 802340"/>
                    <a:gd name="connsiteX7" fmla="*/ 497980 w 501652"/>
                    <a:gd name="connsiteY7" fmla="*/ 494374 h 802340"/>
                    <a:gd name="connsiteX8" fmla="*/ 444500 w 501652"/>
                    <a:gd name="connsiteY8" fmla="*/ 593694 h 802340"/>
                    <a:gd name="connsiteX9" fmla="*/ 419100 w 501652"/>
                    <a:gd name="connsiteY9" fmla="*/ 593694 h 802340"/>
                    <a:gd name="connsiteX10" fmla="*/ 406400 w 501652"/>
                    <a:gd name="connsiteY10" fmla="*/ 631794 h 802340"/>
                    <a:gd name="connsiteX11" fmla="*/ 438148 w 501652"/>
                    <a:gd name="connsiteY11" fmla="*/ 717518 h 802340"/>
                    <a:gd name="connsiteX12" fmla="*/ 277592 w 501652"/>
                    <a:gd name="connsiteY12" fmla="*/ 802340 h 802340"/>
                    <a:gd name="connsiteX13" fmla="*/ 158748 w 501652"/>
                    <a:gd name="connsiteY13" fmla="*/ 742918 h 802340"/>
                    <a:gd name="connsiteX14" fmla="*/ 127000 w 501652"/>
                    <a:gd name="connsiteY14" fmla="*/ 603218 h 802340"/>
                    <a:gd name="connsiteX15" fmla="*/ 113772 w 501652"/>
                    <a:gd name="connsiteY15" fmla="*/ 594752 h 802340"/>
                    <a:gd name="connsiteX16" fmla="*/ 123824 w 501652"/>
                    <a:gd name="connsiteY16" fmla="*/ 593694 h 802340"/>
                    <a:gd name="connsiteX17" fmla="*/ 28576 w 501652"/>
                    <a:gd name="connsiteY17" fmla="*/ 469868 h 802340"/>
                    <a:gd name="connsiteX18" fmla="*/ 0 w 501652"/>
                    <a:gd name="connsiteY18" fmla="*/ 431768 h 802340"/>
                    <a:gd name="connsiteX19" fmla="*/ 38100 w 501652"/>
                    <a:gd name="connsiteY19" fmla="*/ 346042 h 802340"/>
                    <a:gd name="connsiteX20" fmla="*/ 76200 w 501652"/>
                    <a:gd name="connsiteY20" fmla="*/ 336518 h 802340"/>
                    <a:gd name="connsiteX21" fmla="*/ 85724 w 501652"/>
                    <a:gd name="connsiteY21" fmla="*/ 193642 h 802340"/>
                    <a:gd name="connsiteX22" fmla="*/ 72536 w 501652"/>
                    <a:gd name="connsiteY22" fmla="*/ 167266 h 802340"/>
                    <a:gd name="connsiteX23" fmla="*/ 142876 w 501652"/>
                    <a:gd name="connsiteY23" fmla="*/ 168242 h 802340"/>
                    <a:gd name="connsiteX24" fmla="*/ 177800 w 501652"/>
                    <a:gd name="connsiteY24" fmla="*/ 76168 h 802340"/>
                    <a:gd name="connsiteX25" fmla="*/ 250824 w 501652"/>
                    <a:gd name="connsiteY25" fmla="*/ 72994 h 802340"/>
                    <a:gd name="connsiteX26" fmla="*/ 289468 w 501652"/>
                    <a:gd name="connsiteY26" fmla="*/ 0 h 802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01652" h="802340">
                      <a:moveTo>
                        <a:pt x="289468" y="0"/>
                      </a:moveTo>
                      <a:lnTo>
                        <a:pt x="330200" y="88868"/>
                      </a:lnTo>
                      <a:lnTo>
                        <a:pt x="431800" y="133318"/>
                      </a:lnTo>
                      <a:lnTo>
                        <a:pt x="406400" y="247618"/>
                      </a:lnTo>
                      <a:lnTo>
                        <a:pt x="425452" y="323818"/>
                      </a:lnTo>
                      <a:lnTo>
                        <a:pt x="501652" y="342868"/>
                      </a:lnTo>
                      <a:lnTo>
                        <a:pt x="495300" y="495268"/>
                      </a:lnTo>
                      <a:lnTo>
                        <a:pt x="497980" y="494374"/>
                      </a:lnTo>
                      <a:lnTo>
                        <a:pt x="444500" y="593694"/>
                      </a:lnTo>
                      <a:lnTo>
                        <a:pt x="419100" y="593694"/>
                      </a:lnTo>
                      <a:lnTo>
                        <a:pt x="406400" y="631794"/>
                      </a:lnTo>
                      <a:lnTo>
                        <a:pt x="438148" y="717518"/>
                      </a:lnTo>
                      <a:lnTo>
                        <a:pt x="277592" y="802340"/>
                      </a:lnTo>
                      <a:lnTo>
                        <a:pt x="158748" y="742918"/>
                      </a:lnTo>
                      <a:lnTo>
                        <a:pt x="127000" y="603218"/>
                      </a:lnTo>
                      <a:lnTo>
                        <a:pt x="113772" y="594752"/>
                      </a:lnTo>
                      <a:lnTo>
                        <a:pt x="123824" y="593694"/>
                      </a:lnTo>
                      <a:lnTo>
                        <a:pt x="28576" y="469868"/>
                      </a:lnTo>
                      <a:lnTo>
                        <a:pt x="0" y="431768"/>
                      </a:lnTo>
                      <a:lnTo>
                        <a:pt x="38100" y="346042"/>
                      </a:lnTo>
                      <a:lnTo>
                        <a:pt x="76200" y="336518"/>
                      </a:lnTo>
                      <a:lnTo>
                        <a:pt x="85724" y="193642"/>
                      </a:lnTo>
                      <a:lnTo>
                        <a:pt x="72536" y="167266"/>
                      </a:lnTo>
                      <a:lnTo>
                        <a:pt x="142876" y="168242"/>
                      </a:lnTo>
                      <a:lnTo>
                        <a:pt x="177800" y="76168"/>
                      </a:lnTo>
                      <a:lnTo>
                        <a:pt x="250824" y="72994"/>
                      </a:lnTo>
                      <a:lnTo>
                        <a:pt x="2894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58980FCB-F5A1-4FB8-A109-3855C5410962}"/>
                    </a:ext>
                  </a:extLst>
                </p:cNvPr>
                <p:cNvSpPr/>
                <p:nvPr/>
              </p:nvSpPr>
              <p:spPr>
                <a:xfrm>
                  <a:off x="34785300" y="29852168"/>
                  <a:ext cx="363060" cy="456382"/>
                </a:xfrm>
                <a:custGeom>
                  <a:avLst/>
                  <a:gdLst>
                    <a:gd name="connsiteX0" fmla="*/ 93612 w 363060"/>
                    <a:gd name="connsiteY0" fmla="*/ 0 h 456382"/>
                    <a:gd name="connsiteX1" fmla="*/ 266700 w 363060"/>
                    <a:gd name="connsiteY1" fmla="*/ 119832 h 456382"/>
                    <a:gd name="connsiteX2" fmla="*/ 279400 w 363060"/>
                    <a:gd name="connsiteY2" fmla="*/ 176982 h 456382"/>
                    <a:gd name="connsiteX3" fmla="*/ 317172 w 363060"/>
                    <a:gd name="connsiteY3" fmla="*/ 164392 h 456382"/>
                    <a:gd name="connsiteX4" fmla="*/ 333376 w 363060"/>
                    <a:gd name="connsiteY4" fmla="*/ 237308 h 456382"/>
                    <a:gd name="connsiteX5" fmla="*/ 363060 w 363060"/>
                    <a:gd name="connsiteY5" fmla="*/ 331304 h 456382"/>
                    <a:gd name="connsiteX6" fmla="*/ 352424 w 363060"/>
                    <a:gd name="connsiteY6" fmla="*/ 332556 h 456382"/>
                    <a:gd name="connsiteX7" fmla="*/ 314324 w 363060"/>
                    <a:gd name="connsiteY7" fmla="*/ 399232 h 456382"/>
                    <a:gd name="connsiteX8" fmla="*/ 228600 w 363060"/>
                    <a:gd name="connsiteY8" fmla="*/ 399232 h 456382"/>
                    <a:gd name="connsiteX9" fmla="*/ 85724 w 363060"/>
                    <a:gd name="connsiteY9" fmla="*/ 456382 h 456382"/>
                    <a:gd name="connsiteX10" fmla="*/ 0 w 363060"/>
                    <a:gd name="connsiteY10" fmla="*/ 294456 h 456382"/>
                    <a:gd name="connsiteX11" fmla="*/ 28576 w 363060"/>
                    <a:gd name="connsiteY11" fmla="*/ 161108 h 456382"/>
                    <a:gd name="connsiteX12" fmla="*/ 19052 w 363060"/>
                    <a:gd name="connsiteY12" fmla="*/ 37282 h 456382"/>
                    <a:gd name="connsiteX13" fmla="*/ 93612 w 363060"/>
                    <a:gd name="connsiteY13" fmla="*/ 0 h 456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3060" h="456382">
                      <a:moveTo>
                        <a:pt x="93612" y="0"/>
                      </a:moveTo>
                      <a:lnTo>
                        <a:pt x="266700" y="119832"/>
                      </a:lnTo>
                      <a:lnTo>
                        <a:pt x="279400" y="176982"/>
                      </a:lnTo>
                      <a:lnTo>
                        <a:pt x="317172" y="164392"/>
                      </a:lnTo>
                      <a:lnTo>
                        <a:pt x="333376" y="237308"/>
                      </a:lnTo>
                      <a:lnTo>
                        <a:pt x="363060" y="331304"/>
                      </a:lnTo>
                      <a:lnTo>
                        <a:pt x="352424" y="332556"/>
                      </a:lnTo>
                      <a:lnTo>
                        <a:pt x="314324" y="399232"/>
                      </a:lnTo>
                      <a:lnTo>
                        <a:pt x="228600" y="399232"/>
                      </a:lnTo>
                      <a:lnTo>
                        <a:pt x="85724" y="456382"/>
                      </a:lnTo>
                      <a:lnTo>
                        <a:pt x="0" y="294456"/>
                      </a:lnTo>
                      <a:lnTo>
                        <a:pt x="28576" y="161108"/>
                      </a:lnTo>
                      <a:lnTo>
                        <a:pt x="19052" y="37282"/>
                      </a:lnTo>
                      <a:lnTo>
                        <a:pt x="936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5F406B58-FD79-4A5F-9859-114089EADBE5}"/>
                    </a:ext>
                  </a:extLst>
                </p:cNvPr>
                <p:cNvSpPr/>
                <p:nvPr/>
              </p:nvSpPr>
              <p:spPr>
                <a:xfrm>
                  <a:off x="35316968" y="29876750"/>
                  <a:ext cx="538224" cy="403226"/>
                </a:xfrm>
                <a:custGeom>
                  <a:avLst/>
                  <a:gdLst>
                    <a:gd name="connsiteX0" fmla="*/ 376384 w 538224"/>
                    <a:gd name="connsiteY0" fmla="*/ 0 h 403226"/>
                    <a:gd name="connsiteX1" fmla="*/ 415876 w 538224"/>
                    <a:gd name="connsiteY1" fmla="*/ 13164 h 403226"/>
                    <a:gd name="connsiteX2" fmla="*/ 408132 w 538224"/>
                    <a:gd name="connsiteY2" fmla="*/ 63500 h 403226"/>
                    <a:gd name="connsiteX3" fmla="*/ 465280 w 538224"/>
                    <a:gd name="connsiteY3" fmla="*/ 95250 h 403226"/>
                    <a:gd name="connsiteX4" fmla="*/ 528784 w 538224"/>
                    <a:gd name="connsiteY4" fmla="*/ 133350 h 403226"/>
                    <a:gd name="connsiteX5" fmla="*/ 538224 w 538224"/>
                    <a:gd name="connsiteY5" fmla="*/ 189984 h 403226"/>
                    <a:gd name="connsiteX6" fmla="*/ 516080 w 538224"/>
                    <a:gd name="connsiteY6" fmla="*/ 193674 h 403226"/>
                    <a:gd name="connsiteX7" fmla="*/ 497032 w 538224"/>
                    <a:gd name="connsiteY7" fmla="*/ 260350 h 403226"/>
                    <a:gd name="connsiteX8" fmla="*/ 487508 w 538224"/>
                    <a:gd name="connsiteY8" fmla="*/ 346074 h 403226"/>
                    <a:gd name="connsiteX9" fmla="*/ 344632 w 538224"/>
                    <a:gd name="connsiteY9" fmla="*/ 346074 h 403226"/>
                    <a:gd name="connsiteX10" fmla="*/ 173184 w 538224"/>
                    <a:gd name="connsiteY10" fmla="*/ 403226 h 403226"/>
                    <a:gd name="connsiteX11" fmla="*/ 116032 w 538224"/>
                    <a:gd name="connsiteY11" fmla="*/ 355600 h 403226"/>
                    <a:gd name="connsiteX12" fmla="*/ 20784 w 538224"/>
                    <a:gd name="connsiteY12" fmla="*/ 346074 h 403226"/>
                    <a:gd name="connsiteX13" fmla="*/ 0 w 538224"/>
                    <a:gd name="connsiteY13" fmla="*/ 314902 h 403226"/>
                    <a:gd name="connsiteX14" fmla="*/ 30308 w 538224"/>
                    <a:gd name="connsiteY14" fmla="*/ 282574 h 403226"/>
                    <a:gd name="connsiteX15" fmla="*/ 71584 w 538224"/>
                    <a:gd name="connsiteY15" fmla="*/ 273050 h 403226"/>
                    <a:gd name="connsiteX16" fmla="*/ 150956 w 538224"/>
                    <a:gd name="connsiteY16" fmla="*/ 193674 h 403226"/>
                    <a:gd name="connsiteX17" fmla="*/ 166832 w 538224"/>
                    <a:gd name="connsiteY17" fmla="*/ 123826 h 403226"/>
                    <a:gd name="connsiteX18" fmla="*/ 376384 w 538224"/>
                    <a:gd name="connsiteY18" fmla="*/ 0 h 403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38224" h="403226">
                      <a:moveTo>
                        <a:pt x="376384" y="0"/>
                      </a:moveTo>
                      <a:lnTo>
                        <a:pt x="415876" y="13164"/>
                      </a:lnTo>
                      <a:lnTo>
                        <a:pt x="408132" y="63500"/>
                      </a:lnTo>
                      <a:lnTo>
                        <a:pt x="465280" y="95250"/>
                      </a:lnTo>
                      <a:lnTo>
                        <a:pt x="528784" y="133350"/>
                      </a:lnTo>
                      <a:lnTo>
                        <a:pt x="538224" y="189984"/>
                      </a:lnTo>
                      <a:lnTo>
                        <a:pt x="516080" y="193674"/>
                      </a:lnTo>
                      <a:lnTo>
                        <a:pt x="497032" y="260350"/>
                      </a:lnTo>
                      <a:lnTo>
                        <a:pt x="487508" y="346074"/>
                      </a:lnTo>
                      <a:lnTo>
                        <a:pt x="344632" y="346074"/>
                      </a:lnTo>
                      <a:lnTo>
                        <a:pt x="173184" y="403226"/>
                      </a:lnTo>
                      <a:lnTo>
                        <a:pt x="116032" y="355600"/>
                      </a:lnTo>
                      <a:lnTo>
                        <a:pt x="20784" y="346074"/>
                      </a:lnTo>
                      <a:lnTo>
                        <a:pt x="0" y="314902"/>
                      </a:lnTo>
                      <a:lnTo>
                        <a:pt x="30308" y="282574"/>
                      </a:lnTo>
                      <a:lnTo>
                        <a:pt x="71584" y="273050"/>
                      </a:lnTo>
                      <a:lnTo>
                        <a:pt x="150956" y="193674"/>
                      </a:lnTo>
                      <a:lnTo>
                        <a:pt x="166832" y="123826"/>
                      </a:lnTo>
                      <a:lnTo>
                        <a:pt x="37638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4B17EE72-4DA1-4C64-BBE9-1B1161240199}"/>
                    </a:ext>
                  </a:extLst>
                </p:cNvPr>
                <p:cNvSpPr/>
                <p:nvPr/>
              </p:nvSpPr>
              <p:spPr>
                <a:xfrm>
                  <a:off x="36877624" y="26076074"/>
                  <a:ext cx="335672" cy="879676"/>
                </a:xfrm>
                <a:custGeom>
                  <a:avLst/>
                  <a:gdLst>
                    <a:gd name="connsiteX0" fmla="*/ 199064 w 335672"/>
                    <a:gd name="connsiteY0" fmla="*/ 0 h 879676"/>
                    <a:gd name="connsiteX1" fmla="*/ 184152 w 335672"/>
                    <a:gd name="connsiteY1" fmla="*/ 9726 h 879676"/>
                    <a:gd name="connsiteX2" fmla="*/ 250824 w 335672"/>
                    <a:gd name="connsiteY2" fmla="*/ 41476 h 879676"/>
                    <a:gd name="connsiteX3" fmla="*/ 285752 w 335672"/>
                    <a:gd name="connsiteY3" fmla="*/ 47826 h 879676"/>
                    <a:gd name="connsiteX4" fmla="*/ 307976 w 335672"/>
                    <a:gd name="connsiteY4" fmla="*/ 9726 h 879676"/>
                    <a:gd name="connsiteX5" fmla="*/ 335672 w 335672"/>
                    <a:gd name="connsiteY5" fmla="*/ 59576 h 879676"/>
                    <a:gd name="connsiteX6" fmla="*/ 333376 w 335672"/>
                    <a:gd name="connsiteY6" fmla="*/ 139902 h 879676"/>
                    <a:gd name="connsiteX7" fmla="*/ 273052 w 335672"/>
                    <a:gd name="connsiteY7" fmla="*/ 263726 h 879676"/>
                    <a:gd name="connsiteX8" fmla="*/ 238128 w 335672"/>
                    <a:gd name="connsiteY8" fmla="*/ 285950 h 879676"/>
                    <a:gd name="connsiteX9" fmla="*/ 158752 w 335672"/>
                    <a:gd name="connsiteY9" fmla="*/ 539950 h 879676"/>
                    <a:gd name="connsiteX10" fmla="*/ 177800 w 335672"/>
                    <a:gd name="connsiteY10" fmla="*/ 686002 h 879676"/>
                    <a:gd name="connsiteX11" fmla="*/ 250824 w 335672"/>
                    <a:gd name="connsiteY11" fmla="*/ 787602 h 879676"/>
                    <a:gd name="connsiteX12" fmla="*/ 190500 w 335672"/>
                    <a:gd name="connsiteY12" fmla="*/ 787602 h 879676"/>
                    <a:gd name="connsiteX13" fmla="*/ 133352 w 335672"/>
                    <a:gd name="connsiteY13" fmla="*/ 879676 h 879676"/>
                    <a:gd name="connsiteX14" fmla="*/ 57152 w 335672"/>
                    <a:gd name="connsiteY14" fmla="*/ 870150 h 879676"/>
                    <a:gd name="connsiteX15" fmla="*/ 0 w 335672"/>
                    <a:gd name="connsiteY15" fmla="*/ 806650 h 879676"/>
                    <a:gd name="connsiteX16" fmla="*/ 127000 w 335672"/>
                    <a:gd name="connsiteY16" fmla="*/ 682826 h 879676"/>
                    <a:gd name="connsiteX17" fmla="*/ 146052 w 335672"/>
                    <a:gd name="connsiteY17" fmla="*/ 393902 h 879676"/>
                    <a:gd name="connsiteX18" fmla="*/ 174624 w 335672"/>
                    <a:gd name="connsiteY18" fmla="*/ 295476 h 879676"/>
                    <a:gd name="connsiteX19" fmla="*/ 174624 w 335672"/>
                    <a:gd name="connsiteY19" fmla="*/ 235150 h 879676"/>
                    <a:gd name="connsiteX20" fmla="*/ 127000 w 335672"/>
                    <a:gd name="connsiteY20" fmla="*/ 101802 h 879676"/>
                    <a:gd name="connsiteX21" fmla="*/ 161928 w 335672"/>
                    <a:gd name="connsiteY21" fmla="*/ 3376 h 879676"/>
                    <a:gd name="connsiteX22" fmla="*/ 199064 w 335672"/>
                    <a:gd name="connsiteY22" fmla="*/ 0 h 879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35672" h="879676">
                      <a:moveTo>
                        <a:pt x="199064" y="0"/>
                      </a:moveTo>
                      <a:lnTo>
                        <a:pt x="184152" y="9726"/>
                      </a:lnTo>
                      <a:lnTo>
                        <a:pt x="250824" y="41476"/>
                      </a:lnTo>
                      <a:lnTo>
                        <a:pt x="285752" y="47826"/>
                      </a:lnTo>
                      <a:lnTo>
                        <a:pt x="307976" y="9726"/>
                      </a:lnTo>
                      <a:lnTo>
                        <a:pt x="335672" y="59576"/>
                      </a:lnTo>
                      <a:lnTo>
                        <a:pt x="333376" y="139902"/>
                      </a:lnTo>
                      <a:lnTo>
                        <a:pt x="273052" y="263726"/>
                      </a:lnTo>
                      <a:lnTo>
                        <a:pt x="238128" y="285950"/>
                      </a:lnTo>
                      <a:lnTo>
                        <a:pt x="158752" y="539950"/>
                      </a:lnTo>
                      <a:lnTo>
                        <a:pt x="177800" y="686002"/>
                      </a:lnTo>
                      <a:lnTo>
                        <a:pt x="250824" y="787602"/>
                      </a:lnTo>
                      <a:lnTo>
                        <a:pt x="190500" y="787602"/>
                      </a:lnTo>
                      <a:lnTo>
                        <a:pt x="133352" y="879676"/>
                      </a:lnTo>
                      <a:lnTo>
                        <a:pt x="57152" y="870150"/>
                      </a:lnTo>
                      <a:lnTo>
                        <a:pt x="0" y="806650"/>
                      </a:lnTo>
                      <a:lnTo>
                        <a:pt x="127000" y="682826"/>
                      </a:lnTo>
                      <a:lnTo>
                        <a:pt x="146052" y="393902"/>
                      </a:lnTo>
                      <a:lnTo>
                        <a:pt x="174624" y="295476"/>
                      </a:lnTo>
                      <a:lnTo>
                        <a:pt x="174624" y="235150"/>
                      </a:lnTo>
                      <a:lnTo>
                        <a:pt x="127000" y="101802"/>
                      </a:lnTo>
                      <a:lnTo>
                        <a:pt x="161928" y="3376"/>
                      </a:lnTo>
                      <a:lnTo>
                        <a:pt x="1990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3011539B-A0D6-4DB8-9250-30246FE6E39E}"/>
                    </a:ext>
                  </a:extLst>
                </p:cNvPr>
                <p:cNvSpPr/>
                <p:nvPr/>
              </p:nvSpPr>
              <p:spPr>
                <a:xfrm>
                  <a:off x="37036376" y="26105276"/>
                  <a:ext cx="1063624" cy="779674"/>
                </a:xfrm>
                <a:custGeom>
                  <a:avLst/>
                  <a:gdLst>
                    <a:gd name="connsiteX0" fmla="*/ 608292 w 1063624"/>
                    <a:gd name="connsiteY0" fmla="*/ 0 h 779674"/>
                    <a:gd name="connsiteX1" fmla="*/ 758824 w 1063624"/>
                    <a:gd name="connsiteY1" fmla="*/ 107524 h 779674"/>
                    <a:gd name="connsiteX2" fmla="*/ 978356 w 1063624"/>
                    <a:gd name="connsiteY2" fmla="*/ 144766 h 779674"/>
                    <a:gd name="connsiteX3" fmla="*/ 979520 w 1063624"/>
                    <a:gd name="connsiteY3" fmla="*/ 145766 h 779674"/>
                    <a:gd name="connsiteX4" fmla="*/ 964564 w 1063624"/>
                    <a:gd name="connsiteY4" fmla="*/ 153244 h 779674"/>
                    <a:gd name="connsiteX5" fmla="*/ 979804 w 1063624"/>
                    <a:gd name="connsiteY5" fmla="*/ 259924 h 779674"/>
                    <a:gd name="connsiteX6" fmla="*/ 1056004 w 1063624"/>
                    <a:gd name="connsiteY6" fmla="*/ 336124 h 779674"/>
                    <a:gd name="connsiteX7" fmla="*/ 1056004 w 1063624"/>
                    <a:gd name="connsiteY7" fmla="*/ 366604 h 779674"/>
                    <a:gd name="connsiteX8" fmla="*/ 1048384 w 1063624"/>
                    <a:gd name="connsiteY8" fmla="*/ 442804 h 779674"/>
                    <a:gd name="connsiteX9" fmla="*/ 1063624 w 1063624"/>
                    <a:gd name="connsiteY9" fmla="*/ 526624 h 779674"/>
                    <a:gd name="connsiteX10" fmla="*/ 926464 w 1063624"/>
                    <a:gd name="connsiteY10" fmla="*/ 557104 h 779674"/>
                    <a:gd name="connsiteX11" fmla="*/ 929112 w 1063624"/>
                    <a:gd name="connsiteY11" fmla="*/ 567028 h 779674"/>
                    <a:gd name="connsiteX12" fmla="*/ 860424 w 1063624"/>
                    <a:gd name="connsiteY12" fmla="*/ 526624 h 779674"/>
                    <a:gd name="connsiteX13" fmla="*/ 635000 w 1063624"/>
                    <a:gd name="connsiteY13" fmla="*/ 571074 h 779674"/>
                    <a:gd name="connsiteX14" fmla="*/ 606424 w 1063624"/>
                    <a:gd name="connsiteY14" fmla="*/ 510748 h 779674"/>
                    <a:gd name="connsiteX15" fmla="*/ 511176 w 1063624"/>
                    <a:gd name="connsiteY15" fmla="*/ 552024 h 779674"/>
                    <a:gd name="connsiteX16" fmla="*/ 434976 w 1063624"/>
                    <a:gd name="connsiteY16" fmla="*/ 552024 h 779674"/>
                    <a:gd name="connsiteX17" fmla="*/ 161924 w 1063624"/>
                    <a:gd name="connsiteY17" fmla="*/ 726648 h 779674"/>
                    <a:gd name="connsiteX18" fmla="*/ 134148 w 1063624"/>
                    <a:gd name="connsiteY18" fmla="*/ 779674 h 779674"/>
                    <a:gd name="connsiteX19" fmla="*/ 80964 w 1063624"/>
                    <a:gd name="connsiteY19" fmla="*/ 758400 h 779674"/>
                    <a:gd name="connsiteX20" fmla="*/ 92072 w 1063624"/>
                    <a:gd name="connsiteY20" fmla="*/ 758400 h 779674"/>
                    <a:gd name="connsiteX21" fmla="*/ 19048 w 1063624"/>
                    <a:gd name="connsiteY21" fmla="*/ 656800 h 779674"/>
                    <a:gd name="connsiteX22" fmla="*/ 0 w 1063624"/>
                    <a:gd name="connsiteY22" fmla="*/ 510748 h 779674"/>
                    <a:gd name="connsiteX23" fmla="*/ 79376 w 1063624"/>
                    <a:gd name="connsiteY23" fmla="*/ 256748 h 779674"/>
                    <a:gd name="connsiteX24" fmla="*/ 114300 w 1063624"/>
                    <a:gd name="connsiteY24" fmla="*/ 234524 h 779674"/>
                    <a:gd name="connsiteX25" fmla="*/ 174624 w 1063624"/>
                    <a:gd name="connsiteY25" fmla="*/ 110700 h 779674"/>
                    <a:gd name="connsiteX26" fmla="*/ 176920 w 1063624"/>
                    <a:gd name="connsiteY26" fmla="*/ 30374 h 779674"/>
                    <a:gd name="connsiteX27" fmla="*/ 180976 w 1063624"/>
                    <a:gd name="connsiteY27" fmla="*/ 37674 h 779674"/>
                    <a:gd name="connsiteX28" fmla="*/ 260348 w 1063624"/>
                    <a:gd name="connsiteY28" fmla="*/ 63074 h 779674"/>
                    <a:gd name="connsiteX29" fmla="*/ 283956 w 1063624"/>
                    <a:gd name="connsiteY29" fmla="*/ 31600 h 779674"/>
                    <a:gd name="connsiteX30" fmla="*/ 377824 w 1063624"/>
                    <a:gd name="connsiteY30" fmla="*/ 50374 h 779674"/>
                    <a:gd name="connsiteX31" fmla="*/ 447672 w 1063624"/>
                    <a:gd name="connsiteY31" fmla="*/ 126574 h 779674"/>
                    <a:gd name="connsiteX32" fmla="*/ 606424 w 1063624"/>
                    <a:gd name="connsiteY32" fmla="*/ 50374 h 779674"/>
                    <a:gd name="connsiteX33" fmla="*/ 608292 w 1063624"/>
                    <a:gd name="connsiteY33" fmla="*/ 0 h 779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63624" h="779674">
                      <a:moveTo>
                        <a:pt x="608292" y="0"/>
                      </a:moveTo>
                      <a:lnTo>
                        <a:pt x="758824" y="107524"/>
                      </a:lnTo>
                      <a:lnTo>
                        <a:pt x="978356" y="144766"/>
                      </a:lnTo>
                      <a:lnTo>
                        <a:pt x="979520" y="145766"/>
                      </a:lnTo>
                      <a:lnTo>
                        <a:pt x="964564" y="153244"/>
                      </a:lnTo>
                      <a:lnTo>
                        <a:pt x="979804" y="259924"/>
                      </a:lnTo>
                      <a:lnTo>
                        <a:pt x="1056004" y="336124"/>
                      </a:lnTo>
                      <a:lnTo>
                        <a:pt x="1056004" y="366604"/>
                      </a:lnTo>
                      <a:lnTo>
                        <a:pt x="1048384" y="442804"/>
                      </a:lnTo>
                      <a:lnTo>
                        <a:pt x="1063624" y="526624"/>
                      </a:lnTo>
                      <a:lnTo>
                        <a:pt x="926464" y="557104"/>
                      </a:lnTo>
                      <a:lnTo>
                        <a:pt x="929112" y="567028"/>
                      </a:lnTo>
                      <a:lnTo>
                        <a:pt x="860424" y="526624"/>
                      </a:lnTo>
                      <a:lnTo>
                        <a:pt x="635000" y="571074"/>
                      </a:lnTo>
                      <a:lnTo>
                        <a:pt x="606424" y="510748"/>
                      </a:lnTo>
                      <a:lnTo>
                        <a:pt x="511176" y="552024"/>
                      </a:lnTo>
                      <a:lnTo>
                        <a:pt x="434976" y="552024"/>
                      </a:lnTo>
                      <a:lnTo>
                        <a:pt x="161924" y="726648"/>
                      </a:lnTo>
                      <a:lnTo>
                        <a:pt x="134148" y="779674"/>
                      </a:lnTo>
                      <a:lnTo>
                        <a:pt x="80964" y="758400"/>
                      </a:lnTo>
                      <a:lnTo>
                        <a:pt x="92072" y="758400"/>
                      </a:lnTo>
                      <a:lnTo>
                        <a:pt x="19048" y="656800"/>
                      </a:lnTo>
                      <a:lnTo>
                        <a:pt x="0" y="510748"/>
                      </a:lnTo>
                      <a:lnTo>
                        <a:pt x="79376" y="256748"/>
                      </a:lnTo>
                      <a:lnTo>
                        <a:pt x="114300" y="234524"/>
                      </a:lnTo>
                      <a:lnTo>
                        <a:pt x="174624" y="110700"/>
                      </a:lnTo>
                      <a:lnTo>
                        <a:pt x="176920" y="30374"/>
                      </a:lnTo>
                      <a:lnTo>
                        <a:pt x="180976" y="37674"/>
                      </a:lnTo>
                      <a:lnTo>
                        <a:pt x="260348" y="63074"/>
                      </a:lnTo>
                      <a:lnTo>
                        <a:pt x="283956" y="31600"/>
                      </a:lnTo>
                      <a:lnTo>
                        <a:pt x="377824" y="50374"/>
                      </a:lnTo>
                      <a:lnTo>
                        <a:pt x="447672" y="126574"/>
                      </a:lnTo>
                      <a:lnTo>
                        <a:pt x="606424" y="50374"/>
                      </a:lnTo>
                      <a:lnTo>
                        <a:pt x="6082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12A10499-EB16-40CB-AE4A-4DCA2D139A97}"/>
                    </a:ext>
                  </a:extLst>
                </p:cNvPr>
                <p:cNvSpPr/>
                <p:nvPr/>
              </p:nvSpPr>
              <p:spPr>
                <a:xfrm>
                  <a:off x="35234744" y="25685750"/>
                  <a:ext cx="895556" cy="698500"/>
                </a:xfrm>
                <a:custGeom>
                  <a:avLst/>
                  <a:gdLst>
                    <a:gd name="connsiteX0" fmla="*/ 122056 w 895556"/>
                    <a:gd name="connsiteY0" fmla="*/ 0 h 698500"/>
                    <a:gd name="connsiteX1" fmla="*/ 160156 w 895556"/>
                    <a:gd name="connsiteY1" fmla="*/ 38100 h 698500"/>
                    <a:gd name="connsiteX2" fmla="*/ 192176 w 895556"/>
                    <a:gd name="connsiteY2" fmla="*/ 26240 h 698500"/>
                    <a:gd name="connsiteX3" fmla="*/ 201432 w 895556"/>
                    <a:gd name="connsiteY3" fmla="*/ 98426 h 698500"/>
                    <a:gd name="connsiteX4" fmla="*/ 239532 w 895556"/>
                    <a:gd name="connsiteY4" fmla="*/ 114300 h 698500"/>
                    <a:gd name="connsiteX5" fmla="*/ 264932 w 895556"/>
                    <a:gd name="connsiteY5" fmla="*/ 101600 h 698500"/>
                    <a:gd name="connsiteX6" fmla="*/ 398280 w 895556"/>
                    <a:gd name="connsiteY6" fmla="*/ 127000 h 698500"/>
                    <a:gd name="connsiteX7" fmla="*/ 426856 w 895556"/>
                    <a:gd name="connsiteY7" fmla="*/ 146050 h 698500"/>
                    <a:gd name="connsiteX8" fmla="*/ 493532 w 895556"/>
                    <a:gd name="connsiteY8" fmla="*/ 111126 h 698500"/>
                    <a:gd name="connsiteX9" fmla="*/ 576080 w 895556"/>
                    <a:gd name="connsiteY9" fmla="*/ 212726 h 698500"/>
                    <a:gd name="connsiteX10" fmla="*/ 649104 w 895556"/>
                    <a:gd name="connsiteY10" fmla="*/ 206374 h 698500"/>
                    <a:gd name="connsiteX11" fmla="*/ 849132 w 895556"/>
                    <a:gd name="connsiteY11" fmla="*/ 66674 h 698500"/>
                    <a:gd name="connsiteX12" fmla="*/ 861832 w 895556"/>
                    <a:gd name="connsiteY12" fmla="*/ 136526 h 698500"/>
                    <a:gd name="connsiteX13" fmla="*/ 895556 w 895556"/>
                    <a:gd name="connsiteY13" fmla="*/ 189310 h 698500"/>
                    <a:gd name="connsiteX14" fmla="*/ 830080 w 895556"/>
                    <a:gd name="connsiteY14" fmla="*/ 203200 h 698500"/>
                    <a:gd name="connsiteX15" fmla="*/ 788808 w 895556"/>
                    <a:gd name="connsiteY15" fmla="*/ 215900 h 698500"/>
                    <a:gd name="connsiteX16" fmla="*/ 791980 w 895556"/>
                    <a:gd name="connsiteY16" fmla="*/ 327026 h 698500"/>
                    <a:gd name="connsiteX17" fmla="*/ 772932 w 895556"/>
                    <a:gd name="connsiteY17" fmla="*/ 358774 h 698500"/>
                    <a:gd name="connsiteX18" fmla="*/ 785632 w 895556"/>
                    <a:gd name="connsiteY18" fmla="*/ 390526 h 698500"/>
                    <a:gd name="connsiteX19" fmla="*/ 858656 w 895556"/>
                    <a:gd name="connsiteY19" fmla="*/ 434974 h 698500"/>
                    <a:gd name="connsiteX20" fmla="*/ 855480 w 895556"/>
                    <a:gd name="connsiteY20" fmla="*/ 463550 h 698500"/>
                    <a:gd name="connsiteX21" fmla="*/ 734832 w 895556"/>
                    <a:gd name="connsiteY21" fmla="*/ 523874 h 698500"/>
                    <a:gd name="connsiteX22" fmla="*/ 709432 w 895556"/>
                    <a:gd name="connsiteY22" fmla="*/ 625474 h 698500"/>
                    <a:gd name="connsiteX23" fmla="*/ 541156 w 895556"/>
                    <a:gd name="connsiteY23" fmla="*/ 698500 h 698500"/>
                    <a:gd name="connsiteX24" fmla="*/ 423680 w 895556"/>
                    <a:gd name="connsiteY24" fmla="*/ 682626 h 698500"/>
                    <a:gd name="connsiteX25" fmla="*/ 274456 w 895556"/>
                    <a:gd name="connsiteY25" fmla="*/ 685800 h 698500"/>
                    <a:gd name="connsiteX26" fmla="*/ 274456 w 895556"/>
                    <a:gd name="connsiteY26" fmla="*/ 660400 h 698500"/>
                    <a:gd name="connsiteX27" fmla="*/ 303032 w 895556"/>
                    <a:gd name="connsiteY27" fmla="*/ 606426 h 698500"/>
                    <a:gd name="connsiteX28" fmla="*/ 258580 w 895556"/>
                    <a:gd name="connsiteY28" fmla="*/ 533400 h 698500"/>
                    <a:gd name="connsiteX29" fmla="*/ 201432 w 895556"/>
                    <a:gd name="connsiteY29" fmla="*/ 571500 h 698500"/>
                    <a:gd name="connsiteX30" fmla="*/ 147456 w 895556"/>
                    <a:gd name="connsiteY30" fmla="*/ 565150 h 698500"/>
                    <a:gd name="connsiteX31" fmla="*/ 52208 w 895556"/>
                    <a:gd name="connsiteY31" fmla="*/ 457200 h 698500"/>
                    <a:gd name="connsiteX32" fmla="*/ 99832 w 895556"/>
                    <a:gd name="connsiteY32" fmla="*/ 415926 h 698500"/>
                    <a:gd name="connsiteX33" fmla="*/ 90304 w 895556"/>
                    <a:gd name="connsiteY33" fmla="*/ 288926 h 698500"/>
                    <a:gd name="connsiteX34" fmla="*/ 0 w 895556"/>
                    <a:gd name="connsiteY34" fmla="*/ 226314 h 698500"/>
                    <a:gd name="connsiteX35" fmla="*/ 52208 w 895556"/>
                    <a:gd name="connsiteY35" fmla="*/ 158750 h 698500"/>
                    <a:gd name="connsiteX36" fmla="*/ 64904 w 895556"/>
                    <a:gd name="connsiteY36" fmla="*/ 12700 h 698500"/>
                    <a:gd name="connsiteX37" fmla="*/ 122056 w 895556"/>
                    <a:gd name="connsiteY37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895556" h="698500">
                      <a:moveTo>
                        <a:pt x="122056" y="0"/>
                      </a:moveTo>
                      <a:lnTo>
                        <a:pt x="160156" y="38100"/>
                      </a:lnTo>
                      <a:lnTo>
                        <a:pt x="192176" y="26240"/>
                      </a:lnTo>
                      <a:lnTo>
                        <a:pt x="201432" y="98426"/>
                      </a:lnTo>
                      <a:lnTo>
                        <a:pt x="239532" y="114300"/>
                      </a:lnTo>
                      <a:lnTo>
                        <a:pt x="264932" y="101600"/>
                      </a:lnTo>
                      <a:lnTo>
                        <a:pt x="398280" y="127000"/>
                      </a:lnTo>
                      <a:lnTo>
                        <a:pt x="426856" y="146050"/>
                      </a:lnTo>
                      <a:lnTo>
                        <a:pt x="493532" y="111126"/>
                      </a:lnTo>
                      <a:lnTo>
                        <a:pt x="576080" y="212726"/>
                      </a:lnTo>
                      <a:lnTo>
                        <a:pt x="649104" y="206374"/>
                      </a:lnTo>
                      <a:lnTo>
                        <a:pt x="849132" y="66674"/>
                      </a:lnTo>
                      <a:lnTo>
                        <a:pt x="861832" y="136526"/>
                      </a:lnTo>
                      <a:lnTo>
                        <a:pt x="895556" y="189310"/>
                      </a:lnTo>
                      <a:lnTo>
                        <a:pt x="830080" y="203200"/>
                      </a:lnTo>
                      <a:lnTo>
                        <a:pt x="788808" y="215900"/>
                      </a:lnTo>
                      <a:cubicBezTo>
                        <a:pt x="789864" y="252942"/>
                        <a:pt x="790924" y="289982"/>
                        <a:pt x="791980" y="327026"/>
                      </a:cubicBezTo>
                      <a:lnTo>
                        <a:pt x="772932" y="358774"/>
                      </a:lnTo>
                      <a:lnTo>
                        <a:pt x="785632" y="390526"/>
                      </a:lnTo>
                      <a:lnTo>
                        <a:pt x="858656" y="434974"/>
                      </a:lnTo>
                      <a:lnTo>
                        <a:pt x="855480" y="463550"/>
                      </a:lnTo>
                      <a:lnTo>
                        <a:pt x="734832" y="523874"/>
                      </a:lnTo>
                      <a:lnTo>
                        <a:pt x="709432" y="625474"/>
                      </a:lnTo>
                      <a:lnTo>
                        <a:pt x="541156" y="698500"/>
                      </a:lnTo>
                      <a:lnTo>
                        <a:pt x="423680" y="682626"/>
                      </a:lnTo>
                      <a:lnTo>
                        <a:pt x="274456" y="685800"/>
                      </a:lnTo>
                      <a:lnTo>
                        <a:pt x="274456" y="660400"/>
                      </a:lnTo>
                      <a:lnTo>
                        <a:pt x="303032" y="606426"/>
                      </a:lnTo>
                      <a:lnTo>
                        <a:pt x="258580" y="533400"/>
                      </a:lnTo>
                      <a:lnTo>
                        <a:pt x="201432" y="571500"/>
                      </a:lnTo>
                      <a:lnTo>
                        <a:pt x="147456" y="565150"/>
                      </a:lnTo>
                      <a:lnTo>
                        <a:pt x="52208" y="457200"/>
                      </a:lnTo>
                      <a:lnTo>
                        <a:pt x="99832" y="415926"/>
                      </a:lnTo>
                      <a:lnTo>
                        <a:pt x="90304" y="288926"/>
                      </a:lnTo>
                      <a:lnTo>
                        <a:pt x="0" y="226314"/>
                      </a:lnTo>
                      <a:lnTo>
                        <a:pt x="52208" y="158750"/>
                      </a:lnTo>
                      <a:lnTo>
                        <a:pt x="64904" y="12700"/>
                      </a:lnTo>
                      <a:lnTo>
                        <a:pt x="12205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602A1B25-97AC-4881-BB10-20D4EFC385F9}"/>
                    </a:ext>
                  </a:extLst>
                </p:cNvPr>
                <p:cNvSpPr/>
                <p:nvPr/>
              </p:nvSpPr>
              <p:spPr>
                <a:xfrm>
                  <a:off x="35623500" y="26565224"/>
                  <a:ext cx="234948" cy="209552"/>
                </a:xfrm>
                <a:custGeom>
                  <a:avLst/>
                  <a:gdLst>
                    <a:gd name="connsiteX0" fmla="*/ 184148 w 234948"/>
                    <a:gd name="connsiteY0" fmla="*/ 0 h 209552"/>
                    <a:gd name="connsiteX1" fmla="*/ 225424 w 234948"/>
                    <a:gd name="connsiteY1" fmla="*/ 22226 h 209552"/>
                    <a:gd name="connsiteX2" fmla="*/ 234948 w 234948"/>
                    <a:gd name="connsiteY2" fmla="*/ 50800 h 209552"/>
                    <a:gd name="connsiteX3" fmla="*/ 196852 w 234948"/>
                    <a:gd name="connsiteY3" fmla="*/ 120652 h 209552"/>
                    <a:gd name="connsiteX4" fmla="*/ 194704 w 234948"/>
                    <a:gd name="connsiteY4" fmla="*/ 148562 h 209552"/>
                    <a:gd name="connsiteX5" fmla="*/ 142876 w 234948"/>
                    <a:gd name="connsiteY5" fmla="*/ 152400 h 209552"/>
                    <a:gd name="connsiteX6" fmla="*/ 82548 w 234948"/>
                    <a:gd name="connsiteY6" fmla="*/ 209552 h 209552"/>
                    <a:gd name="connsiteX7" fmla="*/ 0 w 234948"/>
                    <a:gd name="connsiteY7" fmla="*/ 206376 h 209552"/>
                    <a:gd name="connsiteX8" fmla="*/ 11800 w 234948"/>
                    <a:gd name="connsiteY8" fmla="*/ 132636 h 209552"/>
                    <a:gd name="connsiteX9" fmla="*/ 69852 w 234948"/>
                    <a:gd name="connsiteY9" fmla="*/ 82552 h 209552"/>
                    <a:gd name="connsiteX10" fmla="*/ 184148 w 234948"/>
                    <a:gd name="connsiteY10" fmla="*/ 0 h 209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4948" h="209552">
                      <a:moveTo>
                        <a:pt x="184148" y="0"/>
                      </a:moveTo>
                      <a:lnTo>
                        <a:pt x="225424" y="22226"/>
                      </a:lnTo>
                      <a:lnTo>
                        <a:pt x="234948" y="50800"/>
                      </a:lnTo>
                      <a:lnTo>
                        <a:pt x="196852" y="120652"/>
                      </a:lnTo>
                      <a:lnTo>
                        <a:pt x="194704" y="148562"/>
                      </a:lnTo>
                      <a:lnTo>
                        <a:pt x="142876" y="152400"/>
                      </a:lnTo>
                      <a:lnTo>
                        <a:pt x="82548" y="209552"/>
                      </a:lnTo>
                      <a:lnTo>
                        <a:pt x="0" y="206376"/>
                      </a:lnTo>
                      <a:lnTo>
                        <a:pt x="11800" y="132636"/>
                      </a:lnTo>
                      <a:lnTo>
                        <a:pt x="69852" y="82552"/>
                      </a:lnTo>
                      <a:lnTo>
                        <a:pt x="1841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3E40C68C-751E-4E0F-80B2-E195837F5213}"/>
                    </a:ext>
                  </a:extLst>
                </p:cNvPr>
                <p:cNvSpPr/>
                <p:nvPr/>
              </p:nvSpPr>
              <p:spPr>
                <a:xfrm>
                  <a:off x="37241080" y="26816050"/>
                  <a:ext cx="754988" cy="438150"/>
                </a:xfrm>
                <a:custGeom>
                  <a:avLst/>
                  <a:gdLst>
                    <a:gd name="connsiteX0" fmla="*/ 344568 w 754988"/>
                    <a:gd name="connsiteY0" fmla="*/ 0 h 438150"/>
                    <a:gd name="connsiteX1" fmla="*/ 430296 w 754988"/>
                    <a:gd name="connsiteY1" fmla="*/ 69850 h 438150"/>
                    <a:gd name="connsiteX2" fmla="*/ 496968 w 754988"/>
                    <a:gd name="connsiteY2" fmla="*/ 38100 h 438150"/>
                    <a:gd name="connsiteX3" fmla="*/ 627144 w 754988"/>
                    <a:gd name="connsiteY3" fmla="*/ 47626 h 438150"/>
                    <a:gd name="connsiteX4" fmla="*/ 671596 w 754988"/>
                    <a:gd name="connsiteY4" fmla="*/ 95250 h 438150"/>
                    <a:gd name="connsiteX5" fmla="*/ 754988 w 754988"/>
                    <a:gd name="connsiteY5" fmla="*/ 122400 h 438150"/>
                    <a:gd name="connsiteX6" fmla="*/ 681120 w 754988"/>
                    <a:gd name="connsiteY6" fmla="*/ 177800 h 438150"/>
                    <a:gd name="connsiteX7" fmla="*/ 541420 w 754988"/>
                    <a:gd name="connsiteY7" fmla="*/ 196850 h 438150"/>
                    <a:gd name="connsiteX8" fmla="*/ 503320 w 754988"/>
                    <a:gd name="connsiteY8" fmla="*/ 241300 h 438150"/>
                    <a:gd name="connsiteX9" fmla="*/ 507392 w 754988"/>
                    <a:gd name="connsiteY9" fmla="*/ 243456 h 438150"/>
                    <a:gd name="connsiteX10" fmla="*/ 376320 w 754988"/>
                    <a:gd name="connsiteY10" fmla="*/ 276226 h 438150"/>
                    <a:gd name="connsiteX11" fmla="*/ 378220 w 754988"/>
                    <a:gd name="connsiteY11" fmla="*/ 280344 h 438150"/>
                    <a:gd name="connsiteX12" fmla="*/ 347744 w 754988"/>
                    <a:gd name="connsiteY12" fmla="*/ 282574 h 438150"/>
                    <a:gd name="connsiteX13" fmla="*/ 249320 w 754988"/>
                    <a:gd name="connsiteY13" fmla="*/ 412750 h 438150"/>
                    <a:gd name="connsiteX14" fmla="*/ 154072 w 754988"/>
                    <a:gd name="connsiteY14" fmla="*/ 406400 h 438150"/>
                    <a:gd name="connsiteX15" fmla="*/ 33420 w 754988"/>
                    <a:gd name="connsiteY15" fmla="*/ 438150 h 438150"/>
                    <a:gd name="connsiteX16" fmla="*/ 0 w 754988"/>
                    <a:gd name="connsiteY16" fmla="*/ 266282 h 438150"/>
                    <a:gd name="connsiteX17" fmla="*/ 20720 w 754988"/>
                    <a:gd name="connsiteY17" fmla="*/ 222250 h 438150"/>
                    <a:gd name="connsiteX18" fmla="*/ 109620 w 754988"/>
                    <a:gd name="connsiteY18" fmla="*/ 225426 h 438150"/>
                    <a:gd name="connsiteX19" fmla="*/ 312820 w 754988"/>
                    <a:gd name="connsiteY19" fmla="*/ 88900 h 438150"/>
                    <a:gd name="connsiteX20" fmla="*/ 344568 w 754988"/>
                    <a:gd name="connsiteY20" fmla="*/ 0 h 43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4988" h="438150">
                      <a:moveTo>
                        <a:pt x="344568" y="0"/>
                      </a:moveTo>
                      <a:lnTo>
                        <a:pt x="430296" y="69850"/>
                      </a:lnTo>
                      <a:lnTo>
                        <a:pt x="496968" y="38100"/>
                      </a:lnTo>
                      <a:lnTo>
                        <a:pt x="627144" y="47626"/>
                      </a:lnTo>
                      <a:lnTo>
                        <a:pt x="671596" y="95250"/>
                      </a:lnTo>
                      <a:lnTo>
                        <a:pt x="754988" y="122400"/>
                      </a:lnTo>
                      <a:lnTo>
                        <a:pt x="681120" y="177800"/>
                      </a:lnTo>
                      <a:lnTo>
                        <a:pt x="541420" y="196850"/>
                      </a:lnTo>
                      <a:lnTo>
                        <a:pt x="503320" y="241300"/>
                      </a:lnTo>
                      <a:lnTo>
                        <a:pt x="507392" y="243456"/>
                      </a:lnTo>
                      <a:lnTo>
                        <a:pt x="376320" y="276226"/>
                      </a:lnTo>
                      <a:lnTo>
                        <a:pt x="378220" y="280344"/>
                      </a:lnTo>
                      <a:lnTo>
                        <a:pt x="347744" y="282574"/>
                      </a:lnTo>
                      <a:lnTo>
                        <a:pt x="249320" y="412750"/>
                      </a:lnTo>
                      <a:lnTo>
                        <a:pt x="154072" y="406400"/>
                      </a:lnTo>
                      <a:lnTo>
                        <a:pt x="33420" y="438150"/>
                      </a:lnTo>
                      <a:lnTo>
                        <a:pt x="0" y="266282"/>
                      </a:lnTo>
                      <a:lnTo>
                        <a:pt x="20720" y="222250"/>
                      </a:lnTo>
                      <a:lnTo>
                        <a:pt x="109620" y="225426"/>
                      </a:lnTo>
                      <a:lnTo>
                        <a:pt x="312820" y="88900"/>
                      </a:lnTo>
                      <a:lnTo>
                        <a:pt x="3445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FA764E72-56AE-417C-A468-469BF80FF2C1}"/>
                    </a:ext>
                  </a:extLst>
                </p:cNvPr>
                <p:cNvSpPr/>
                <p:nvPr/>
              </p:nvSpPr>
              <p:spPr>
                <a:xfrm>
                  <a:off x="35239324" y="26952810"/>
                  <a:ext cx="358776" cy="676040"/>
                </a:xfrm>
                <a:custGeom>
                  <a:avLst/>
                  <a:gdLst>
                    <a:gd name="connsiteX0" fmla="*/ 192268 w 358776"/>
                    <a:gd name="connsiteY0" fmla="*/ 0 h 676040"/>
                    <a:gd name="connsiteX1" fmla="*/ 225428 w 358776"/>
                    <a:gd name="connsiteY1" fmla="*/ 44214 h 676040"/>
                    <a:gd name="connsiteX2" fmla="*/ 323852 w 358776"/>
                    <a:gd name="connsiteY2" fmla="*/ 53740 h 676040"/>
                    <a:gd name="connsiteX3" fmla="*/ 358776 w 358776"/>
                    <a:gd name="connsiteY3" fmla="*/ 114066 h 676040"/>
                    <a:gd name="connsiteX4" fmla="*/ 317500 w 358776"/>
                    <a:gd name="connsiteY4" fmla="*/ 441090 h 676040"/>
                    <a:gd name="connsiteX5" fmla="*/ 285752 w 358776"/>
                    <a:gd name="connsiteY5" fmla="*/ 482366 h 676040"/>
                    <a:gd name="connsiteX6" fmla="*/ 307976 w 358776"/>
                    <a:gd name="connsiteY6" fmla="*/ 625240 h 676040"/>
                    <a:gd name="connsiteX7" fmla="*/ 190500 w 358776"/>
                    <a:gd name="connsiteY7" fmla="*/ 676040 h 676040"/>
                    <a:gd name="connsiteX8" fmla="*/ 0 w 358776"/>
                    <a:gd name="connsiteY8" fmla="*/ 453790 h 676040"/>
                    <a:gd name="connsiteX9" fmla="*/ 0 w 358776"/>
                    <a:gd name="connsiteY9" fmla="*/ 279164 h 676040"/>
                    <a:gd name="connsiteX10" fmla="*/ 31752 w 358776"/>
                    <a:gd name="connsiteY10" fmla="*/ 285514 h 676040"/>
                    <a:gd name="connsiteX11" fmla="*/ 98428 w 358776"/>
                    <a:gd name="connsiteY11" fmla="*/ 183914 h 676040"/>
                    <a:gd name="connsiteX12" fmla="*/ 79376 w 358776"/>
                    <a:gd name="connsiteY12" fmla="*/ 69614 h 676040"/>
                    <a:gd name="connsiteX13" fmla="*/ 192268 w 358776"/>
                    <a:gd name="connsiteY13" fmla="*/ 0 h 676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8776" h="676040">
                      <a:moveTo>
                        <a:pt x="192268" y="0"/>
                      </a:moveTo>
                      <a:lnTo>
                        <a:pt x="225428" y="44214"/>
                      </a:lnTo>
                      <a:lnTo>
                        <a:pt x="323852" y="53740"/>
                      </a:lnTo>
                      <a:lnTo>
                        <a:pt x="358776" y="114066"/>
                      </a:lnTo>
                      <a:lnTo>
                        <a:pt x="317500" y="441090"/>
                      </a:lnTo>
                      <a:lnTo>
                        <a:pt x="285752" y="482366"/>
                      </a:lnTo>
                      <a:lnTo>
                        <a:pt x="307976" y="625240"/>
                      </a:lnTo>
                      <a:lnTo>
                        <a:pt x="190500" y="676040"/>
                      </a:lnTo>
                      <a:lnTo>
                        <a:pt x="0" y="453790"/>
                      </a:lnTo>
                      <a:lnTo>
                        <a:pt x="0" y="279164"/>
                      </a:lnTo>
                      <a:lnTo>
                        <a:pt x="31752" y="285514"/>
                      </a:lnTo>
                      <a:lnTo>
                        <a:pt x="98428" y="183914"/>
                      </a:lnTo>
                      <a:lnTo>
                        <a:pt x="79376" y="69614"/>
                      </a:lnTo>
                      <a:lnTo>
                        <a:pt x="1922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589230E1-8C84-44A5-A6FF-997CCE4F951F}"/>
                    </a:ext>
                  </a:extLst>
                </p:cNvPr>
                <p:cNvSpPr/>
                <p:nvPr/>
              </p:nvSpPr>
              <p:spPr>
                <a:xfrm>
                  <a:off x="36699824" y="27336750"/>
                  <a:ext cx="576544" cy="228600"/>
                </a:xfrm>
                <a:custGeom>
                  <a:avLst/>
                  <a:gdLst>
                    <a:gd name="connsiteX0" fmla="*/ 123824 w 576544"/>
                    <a:gd name="connsiteY0" fmla="*/ 0 h 228600"/>
                    <a:gd name="connsiteX1" fmla="*/ 520700 w 576544"/>
                    <a:gd name="connsiteY1" fmla="*/ 41274 h 228600"/>
                    <a:gd name="connsiteX2" fmla="*/ 576544 w 576544"/>
                    <a:gd name="connsiteY2" fmla="*/ 71524 h 228600"/>
                    <a:gd name="connsiteX3" fmla="*/ 450852 w 576544"/>
                    <a:gd name="connsiteY3" fmla="*/ 63500 h 228600"/>
                    <a:gd name="connsiteX4" fmla="*/ 434976 w 576544"/>
                    <a:gd name="connsiteY4" fmla="*/ 92074 h 228600"/>
                    <a:gd name="connsiteX5" fmla="*/ 371476 w 576544"/>
                    <a:gd name="connsiteY5" fmla="*/ 92074 h 228600"/>
                    <a:gd name="connsiteX6" fmla="*/ 225424 w 576544"/>
                    <a:gd name="connsiteY6" fmla="*/ 161926 h 228600"/>
                    <a:gd name="connsiteX7" fmla="*/ 200024 w 576544"/>
                    <a:gd name="connsiteY7" fmla="*/ 228600 h 228600"/>
                    <a:gd name="connsiteX8" fmla="*/ 133844 w 576544"/>
                    <a:gd name="connsiteY8" fmla="*/ 183474 h 228600"/>
                    <a:gd name="connsiteX9" fmla="*/ 133352 w 576544"/>
                    <a:gd name="connsiteY9" fmla="*/ 168274 h 228600"/>
                    <a:gd name="connsiteX10" fmla="*/ 0 w 576544"/>
                    <a:gd name="connsiteY10" fmla="*/ 69850 h 228600"/>
                    <a:gd name="connsiteX11" fmla="*/ 82552 w 576544"/>
                    <a:gd name="connsiteY11" fmla="*/ 63500 h 228600"/>
                    <a:gd name="connsiteX12" fmla="*/ 123824 w 576544"/>
                    <a:gd name="connsiteY12" fmla="*/ 0 h 228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6544" h="228600">
                      <a:moveTo>
                        <a:pt x="123824" y="0"/>
                      </a:moveTo>
                      <a:lnTo>
                        <a:pt x="520700" y="41274"/>
                      </a:lnTo>
                      <a:lnTo>
                        <a:pt x="576544" y="71524"/>
                      </a:lnTo>
                      <a:lnTo>
                        <a:pt x="450852" y="63500"/>
                      </a:lnTo>
                      <a:lnTo>
                        <a:pt x="434976" y="92074"/>
                      </a:lnTo>
                      <a:lnTo>
                        <a:pt x="371476" y="92074"/>
                      </a:lnTo>
                      <a:lnTo>
                        <a:pt x="225424" y="161926"/>
                      </a:lnTo>
                      <a:lnTo>
                        <a:pt x="200024" y="228600"/>
                      </a:lnTo>
                      <a:lnTo>
                        <a:pt x="133844" y="183474"/>
                      </a:lnTo>
                      <a:lnTo>
                        <a:pt x="133352" y="168274"/>
                      </a:lnTo>
                      <a:lnTo>
                        <a:pt x="0" y="69850"/>
                      </a:lnTo>
                      <a:lnTo>
                        <a:pt x="82552" y="63500"/>
                      </a:lnTo>
                      <a:lnTo>
                        <a:pt x="1238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21454F1C-CDC3-4ECC-B8A2-C681C2CC2027}"/>
                    </a:ext>
                  </a:extLst>
                </p:cNvPr>
                <p:cNvSpPr/>
                <p:nvPr/>
              </p:nvSpPr>
              <p:spPr>
                <a:xfrm>
                  <a:off x="34734500" y="27949524"/>
                  <a:ext cx="844548" cy="425452"/>
                </a:xfrm>
                <a:custGeom>
                  <a:avLst/>
                  <a:gdLst>
                    <a:gd name="connsiteX0" fmla="*/ 530224 w 844548"/>
                    <a:gd name="connsiteY0" fmla="*/ 0 h 425452"/>
                    <a:gd name="connsiteX1" fmla="*/ 603252 w 844548"/>
                    <a:gd name="connsiteY1" fmla="*/ 3176 h 425452"/>
                    <a:gd name="connsiteX2" fmla="*/ 641348 w 844548"/>
                    <a:gd name="connsiteY2" fmla="*/ 41276 h 425452"/>
                    <a:gd name="connsiteX3" fmla="*/ 733424 w 844548"/>
                    <a:gd name="connsiteY3" fmla="*/ 50800 h 425452"/>
                    <a:gd name="connsiteX4" fmla="*/ 844548 w 844548"/>
                    <a:gd name="connsiteY4" fmla="*/ 149226 h 425452"/>
                    <a:gd name="connsiteX5" fmla="*/ 831852 w 844548"/>
                    <a:gd name="connsiteY5" fmla="*/ 187326 h 425452"/>
                    <a:gd name="connsiteX6" fmla="*/ 771524 w 844548"/>
                    <a:gd name="connsiteY6" fmla="*/ 260352 h 425452"/>
                    <a:gd name="connsiteX7" fmla="*/ 723900 w 844548"/>
                    <a:gd name="connsiteY7" fmla="*/ 276226 h 425452"/>
                    <a:gd name="connsiteX8" fmla="*/ 666748 w 844548"/>
                    <a:gd name="connsiteY8" fmla="*/ 333376 h 425452"/>
                    <a:gd name="connsiteX9" fmla="*/ 641348 w 844548"/>
                    <a:gd name="connsiteY9" fmla="*/ 393700 h 425452"/>
                    <a:gd name="connsiteX10" fmla="*/ 508000 w 844548"/>
                    <a:gd name="connsiteY10" fmla="*/ 393700 h 425452"/>
                    <a:gd name="connsiteX11" fmla="*/ 434976 w 844548"/>
                    <a:gd name="connsiteY11" fmla="*/ 298452 h 425452"/>
                    <a:gd name="connsiteX12" fmla="*/ 387348 w 844548"/>
                    <a:gd name="connsiteY12" fmla="*/ 288926 h 425452"/>
                    <a:gd name="connsiteX13" fmla="*/ 349252 w 844548"/>
                    <a:gd name="connsiteY13" fmla="*/ 311152 h 425452"/>
                    <a:gd name="connsiteX14" fmla="*/ 365124 w 844548"/>
                    <a:gd name="connsiteY14" fmla="*/ 368300 h 425452"/>
                    <a:gd name="connsiteX15" fmla="*/ 342900 w 844548"/>
                    <a:gd name="connsiteY15" fmla="*/ 419100 h 425452"/>
                    <a:gd name="connsiteX16" fmla="*/ 193676 w 844548"/>
                    <a:gd name="connsiteY16" fmla="*/ 425452 h 425452"/>
                    <a:gd name="connsiteX17" fmla="*/ 184148 w 844548"/>
                    <a:gd name="connsiteY17" fmla="*/ 387352 h 425452"/>
                    <a:gd name="connsiteX18" fmla="*/ 130176 w 844548"/>
                    <a:gd name="connsiteY18" fmla="*/ 330200 h 425452"/>
                    <a:gd name="connsiteX19" fmla="*/ 34924 w 844548"/>
                    <a:gd name="connsiteY19" fmla="*/ 396876 h 425452"/>
                    <a:gd name="connsiteX20" fmla="*/ 21060 w 844548"/>
                    <a:gd name="connsiteY20" fmla="*/ 384610 h 425452"/>
                    <a:gd name="connsiteX21" fmla="*/ 0 w 844548"/>
                    <a:gd name="connsiteY21" fmla="*/ 263526 h 425452"/>
                    <a:gd name="connsiteX22" fmla="*/ 95252 w 844548"/>
                    <a:gd name="connsiteY22" fmla="*/ 269876 h 425452"/>
                    <a:gd name="connsiteX23" fmla="*/ 165100 w 844548"/>
                    <a:gd name="connsiteY23" fmla="*/ 219076 h 425452"/>
                    <a:gd name="connsiteX24" fmla="*/ 165100 w 844548"/>
                    <a:gd name="connsiteY24" fmla="*/ 130176 h 425452"/>
                    <a:gd name="connsiteX25" fmla="*/ 234948 w 844548"/>
                    <a:gd name="connsiteY25" fmla="*/ 104776 h 425452"/>
                    <a:gd name="connsiteX26" fmla="*/ 234948 w 844548"/>
                    <a:gd name="connsiteY26" fmla="*/ 101974 h 425452"/>
                    <a:gd name="connsiteX27" fmla="*/ 282576 w 844548"/>
                    <a:gd name="connsiteY27" fmla="*/ 120652 h 425452"/>
                    <a:gd name="connsiteX28" fmla="*/ 396876 w 844548"/>
                    <a:gd name="connsiteY28" fmla="*/ 114300 h 425452"/>
                    <a:gd name="connsiteX29" fmla="*/ 530224 w 844548"/>
                    <a:gd name="connsiteY29" fmla="*/ 0 h 425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844548" h="425452">
                      <a:moveTo>
                        <a:pt x="530224" y="0"/>
                      </a:moveTo>
                      <a:lnTo>
                        <a:pt x="603252" y="3176"/>
                      </a:lnTo>
                      <a:lnTo>
                        <a:pt x="641348" y="41276"/>
                      </a:lnTo>
                      <a:lnTo>
                        <a:pt x="733424" y="50800"/>
                      </a:lnTo>
                      <a:lnTo>
                        <a:pt x="844548" y="149226"/>
                      </a:lnTo>
                      <a:lnTo>
                        <a:pt x="831852" y="187326"/>
                      </a:lnTo>
                      <a:lnTo>
                        <a:pt x="771524" y="260352"/>
                      </a:lnTo>
                      <a:lnTo>
                        <a:pt x="723900" y="276226"/>
                      </a:lnTo>
                      <a:lnTo>
                        <a:pt x="666748" y="333376"/>
                      </a:lnTo>
                      <a:lnTo>
                        <a:pt x="641348" y="393700"/>
                      </a:lnTo>
                      <a:lnTo>
                        <a:pt x="508000" y="393700"/>
                      </a:lnTo>
                      <a:lnTo>
                        <a:pt x="434976" y="298452"/>
                      </a:lnTo>
                      <a:lnTo>
                        <a:pt x="387348" y="288926"/>
                      </a:lnTo>
                      <a:lnTo>
                        <a:pt x="349252" y="311152"/>
                      </a:lnTo>
                      <a:lnTo>
                        <a:pt x="365124" y="368300"/>
                      </a:lnTo>
                      <a:lnTo>
                        <a:pt x="342900" y="419100"/>
                      </a:lnTo>
                      <a:lnTo>
                        <a:pt x="193676" y="425452"/>
                      </a:lnTo>
                      <a:lnTo>
                        <a:pt x="184148" y="387352"/>
                      </a:lnTo>
                      <a:lnTo>
                        <a:pt x="130176" y="330200"/>
                      </a:lnTo>
                      <a:lnTo>
                        <a:pt x="34924" y="396876"/>
                      </a:lnTo>
                      <a:lnTo>
                        <a:pt x="21060" y="384610"/>
                      </a:lnTo>
                      <a:lnTo>
                        <a:pt x="0" y="263526"/>
                      </a:lnTo>
                      <a:lnTo>
                        <a:pt x="95252" y="269876"/>
                      </a:lnTo>
                      <a:lnTo>
                        <a:pt x="165100" y="219076"/>
                      </a:lnTo>
                      <a:lnTo>
                        <a:pt x="165100" y="130176"/>
                      </a:lnTo>
                      <a:lnTo>
                        <a:pt x="234948" y="104776"/>
                      </a:lnTo>
                      <a:lnTo>
                        <a:pt x="234948" y="101974"/>
                      </a:lnTo>
                      <a:lnTo>
                        <a:pt x="282576" y="120652"/>
                      </a:lnTo>
                      <a:lnTo>
                        <a:pt x="396876" y="114300"/>
                      </a:lnTo>
                      <a:lnTo>
                        <a:pt x="5302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7EF8E916-B26E-4591-B811-556C9268B978}"/>
                    </a:ext>
                  </a:extLst>
                </p:cNvPr>
                <p:cNvSpPr/>
                <p:nvPr/>
              </p:nvSpPr>
              <p:spPr>
                <a:xfrm>
                  <a:off x="34674812" y="28454350"/>
                  <a:ext cx="682792" cy="676274"/>
                </a:xfrm>
                <a:custGeom>
                  <a:avLst/>
                  <a:gdLst>
                    <a:gd name="connsiteX0" fmla="*/ 24764 w 682792"/>
                    <a:gd name="connsiteY0" fmla="*/ 0 h 676274"/>
                    <a:gd name="connsiteX1" fmla="*/ 107312 w 682792"/>
                    <a:gd name="connsiteY1" fmla="*/ 0 h 676274"/>
                    <a:gd name="connsiteX2" fmla="*/ 154940 w 682792"/>
                    <a:gd name="connsiteY2" fmla="*/ 69850 h 676274"/>
                    <a:gd name="connsiteX3" fmla="*/ 231140 w 682792"/>
                    <a:gd name="connsiteY3" fmla="*/ 50800 h 676274"/>
                    <a:gd name="connsiteX4" fmla="*/ 278764 w 682792"/>
                    <a:gd name="connsiteY4" fmla="*/ 92074 h 676274"/>
                    <a:gd name="connsiteX5" fmla="*/ 285112 w 682792"/>
                    <a:gd name="connsiteY5" fmla="*/ 127000 h 676274"/>
                    <a:gd name="connsiteX6" fmla="*/ 370836 w 682792"/>
                    <a:gd name="connsiteY6" fmla="*/ 184150 h 676274"/>
                    <a:gd name="connsiteX7" fmla="*/ 485140 w 682792"/>
                    <a:gd name="connsiteY7" fmla="*/ 133350 h 676274"/>
                    <a:gd name="connsiteX8" fmla="*/ 605788 w 682792"/>
                    <a:gd name="connsiteY8" fmla="*/ 241300 h 676274"/>
                    <a:gd name="connsiteX9" fmla="*/ 682792 w 682792"/>
                    <a:gd name="connsiteY9" fmla="*/ 269472 h 676274"/>
                    <a:gd name="connsiteX10" fmla="*/ 675636 w 682792"/>
                    <a:gd name="connsiteY10" fmla="*/ 273050 h 676274"/>
                    <a:gd name="connsiteX11" fmla="*/ 580388 w 682792"/>
                    <a:gd name="connsiteY11" fmla="*/ 387350 h 676274"/>
                    <a:gd name="connsiteX12" fmla="*/ 523236 w 682792"/>
                    <a:gd name="connsiteY12" fmla="*/ 444500 h 676274"/>
                    <a:gd name="connsiteX13" fmla="*/ 552356 w 682792"/>
                    <a:gd name="connsiteY13" fmla="*/ 508032 h 676274"/>
                    <a:gd name="connsiteX14" fmla="*/ 513712 w 682792"/>
                    <a:gd name="connsiteY14" fmla="*/ 581026 h 676274"/>
                    <a:gd name="connsiteX15" fmla="*/ 440688 w 682792"/>
                    <a:gd name="connsiteY15" fmla="*/ 584200 h 676274"/>
                    <a:gd name="connsiteX16" fmla="*/ 405764 w 682792"/>
                    <a:gd name="connsiteY16" fmla="*/ 676274 h 676274"/>
                    <a:gd name="connsiteX17" fmla="*/ 335424 w 682792"/>
                    <a:gd name="connsiteY17" fmla="*/ 675298 h 676274"/>
                    <a:gd name="connsiteX18" fmla="*/ 300988 w 682792"/>
                    <a:gd name="connsiteY18" fmla="*/ 606426 h 676274"/>
                    <a:gd name="connsiteX19" fmla="*/ 177164 w 682792"/>
                    <a:gd name="connsiteY19" fmla="*/ 530226 h 676274"/>
                    <a:gd name="connsiteX20" fmla="*/ 167636 w 682792"/>
                    <a:gd name="connsiteY20" fmla="*/ 406400 h 676274"/>
                    <a:gd name="connsiteX21" fmla="*/ 62864 w 682792"/>
                    <a:gd name="connsiteY21" fmla="*/ 406400 h 676274"/>
                    <a:gd name="connsiteX22" fmla="*/ 5712 w 682792"/>
                    <a:gd name="connsiteY22" fmla="*/ 311150 h 676274"/>
                    <a:gd name="connsiteX23" fmla="*/ 15236 w 682792"/>
                    <a:gd name="connsiteY23" fmla="*/ 234950 h 676274"/>
                    <a:gd name="connsiteX24" fmla="*/ 91436 w 682792"/>
                    <a:gd name="connsiteY24" fmla="*/ 168274 h 676274"/>
                    <a:gd name="connsiteX25" fmla="*/ 43812 w 682792"/>
                    <a:gd name="connsiteY25" fmla="*/ 63500 h 676274"/>
                    <a:gd name="connsiteX26" fmla="*/ 0 w 682792"/>
                    <a:gd name="connsiteY26" fmla="*/ 54738 h 676274"/>
                    <a:gd name="connsiteX27" fmla="*/ 24764 w 682792"/>
                    <a:gd name="connsiteY27" fmla="*/ 0 h 676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82792" h="676274">
                      <a:moveTo>
                        <a:pt x="24764" y="0"/>
                      </a:moveTo>
                      <a:lnTo>
                        <a:pt x="107312" y="0"/>
                      </a:lnTo>
                      <a:lnTo>
                        <a:pt x="154940" y="69850"/>
                      </a:lnTo>
                      <a:lnTo>
                        <a:pt x="231140" y="50800"/>
                      </a:lnTo>
                      <a:lnTo>
                        <a:pt x="278764" y="92074"/>
                      </a:lnTo>
                      <a:lnTo>
                        <a:pt x="285112" y="127000"/>
                      </a:lnTo>
                      <a:lnTo>
                        <a:pt x="370836" y="184150"/>
                      </a:lnTo>
                      <a:lnTo>
                        <a:pt x="485140" y="133350"/>
                      </a:lnTo>
                      <a:lnTo>
                        <a:pt x="605788" y="241300"/>
                      </a:lnTo>
                      <a:lnTo>
                        <a:pt x="682792" y="269472"/>
                      </a:lnTo>
                      <a:lnTo>
                        <a:pt x="675636" y="273050"/>
                      </a:lnTo>
                      <a:lnTo>
                        <a:pt x="580388" y="387350"/>
                      </a:lnTo>
                      <a:lnTo>
                        <a:pt x="523236" y="444500"/>
                      </a:lnTo>
                      <a:lnTo>
                        <a:pt x="552356" y="508032"/>
                      </a:lnTo>
                      <a:lnTo>
                        <a:pt x="513712" y="581026"/>
                      </a:lnTo>
                      <a:lnTo>
                        <a:pt x="440688" y="584200"/>
                      </a:lnTo>
                      <a:lnTo>
                        <a:pt x="405764" y="676274"/>
                      </a:lnTo>
                      <a:lnTo>
                        <a:pt x="335424" y="675298"/>
                      </a:lnTo>
                      <a:lnTo>
                        <a:pt x="300988" y="606426"/>
                      </a:lnTo>
                      <a:lnTo>
                        <a:pt x="177164" y="530226"/>
                      </a:lnTo>
                      <a:lnTo>
                        <a:pt x="167636" y="406400"/>
                      </a:lnTo>
                      <a:lnTo>
                        <a:pt x="62864" y="406400"/>
                      </a:lnTo>
                      <a:lnTo>
                        <a:pt x="5712" y="311150"/>
                      </a:lnTo>
                      <a:lnTo>
                        <a:pt x="15236" y="234950"/>
                      </a:lnTo>
                      <a:lnTo>
                        <a:pt x="91436" y="168274"/>
                      </a:lnTo>
                      <a:lnTo>
                        <a:pt x="43812" y="63500"/>
                      </a:lnTo>
                      <a:lnTo>
                        <a:pt x="0" y="54738"/>
                      </a:lnTo>
                      <a:lnTo>
                        <a:pt x="247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33A9EEF2-FB8F-4034-810E-B764D7142E27}"/>
                    </a:ext>
                  </a:extLst>
                </p:cNvPr>
                <p:cNvSpPr/>
                <p:nvPr/>
              </p:nvSpPr>
              <p:spPr>
                <a:xfrm>
                  <a:off x="35874324" y="28465150"/>
                  <a:ext cx="419100" cy="336939"/>
                </a:xfrm>
                <a:custGeom>
                  <a:avLst/>
                  <a:gdLst>
                    <a:gd name="connsiteX0" fmla="*/ 216372 w 419100"/>
                    <a:gd name="connsiteY0" fmla="*/ 291 h 336939"/>
                    <a:gd name="connsiteX1" fmla="*/ 254000 w 419100"/>
                    <a:gd name="connsiteY1" fmla="*/ 30475 h 336939"/>
                    <a:gd name="connsiteX2" fmla="*/ 273052 w 419100"/>
                    <a:gd name="connsiteY2" fmla="*/ 40001 h 336939"/>
                    <a:gd name="connsiteX3" fmla="*/ 323852 w 419100"/>
                    <a:gd name="connsiteY3" fmla="*/ 33651 h 336939"/>
                    <a:gd name="connsiteX4" fmla="*/ 358776 w 419100"/>
                    <a:gd name="connsiteY4" fmla="*/ 62227 h 336939"/>
                    <a:gd name="connsiteX5" fmla="*/ 407692 w 419100"/>
                    <a:gd name="connsiteY5" fmla="*/ 69021 h 336939"/>
                    <a:gd name="connsiteX6" fmla="*/ 406400 w 419100"/>
                    <a:gd name="connsiteY6" fmla="*/ 81275 h 336939"/>
                    <a:gd name="connsiteX7" fmla="*/ 419100 w 419100"/>
                    <a:gd name="connsiteY7" fmla="*/ 227327 h 336939"/>
                    <a:gd name="connsiteX8" fmla="*/ 296440 w 419100"/>
                    <a:gd name="connsiteY8" fmla="*/ 336939 h 336939"/>
                    <a:gd name="connsiteX9" fmla="*/ 241300 w 419100"/>
                    <a:gd name="connsiteY9" fmla="*/ 306701 h 336939"/>
                    <a:gd name="connsiteX10" fmla="*/ 44452 w 419100"/>
                    <a:gd name="connsiteY10" fmla="*/ 303527 h 336939"/>
                    <a:gd name="connsiteX11" fmla="*/ 0 w 419100"/>
                    <a:gd name="connsiteY11" fmla="*/ 236851 h 336939"/>
                    <a:gd name="connsiteX12" fmla="*/ 0 w 419100"/>
                    <a:gd name="connsiteY12" fmla="*/ 179701 h 336939"/>
                    <a:gd name="connsiteX13" fmla="*/ 47628 w 419100"/>
                    <a:gd name="connsiteY13" fmla="*/ 138427 h 336939"/>
                    <a:gd name="connsiteX14" fmla="*/ 120652 w 419100"/>
                    <a:gd name="connsiteY14" fmla="*/ 128901 h 336939"/>
                    <a:gd name="connsiteX15" fmla="*/ 152400 w 419100"/>
                    <a:gd name="connsiteY15" fmla="*/ 68575 h 336939"/>
                    <a:gd name="connsiteX16" fmla="*/ 180976 w 419100"/>
                    <a:gd name="connsiteY16" fmla="*/ 68575 h 336939"/>
                    <a:gd name="connsiteX17" fmla="*/ 215900 w 419100"/>
                    <a:gd name="connsiteY17" fmla="*/ 8251 h 336939"/>
                    <a:gd name="connsiteX18" fmla="*/ 216372 w 419100"/>
                    <a:gd name="connsiteY18" fmla="*/ 291 h 336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19100" h="336939">
                      <a:moveTo>
                        <a:pt x="216372" y="291"/>
                      </a:moveTo>
                      <a:cubicBezTo>
                        <a:pt x="217952" y="-2143"/>
                        <a:pt x="224764" y="10985"/>
                        <a:pt x="254000" y="30475"/>
                      </a:cubicBezTo>
                      <a:lnTo>
                        <a:pt x="273052" y="40001"/>
                      </a:lnTo>
                      <a:lnTo>
                        <a:pt x="323852" y="33651"/>
                      </a:lnTo>
                      <a:lnTo>
                        <a:pt x="358776" y="62227"/>
                      </a:lnTo>
                      <a:lnTo>
                        <a:pt x="407692" y="69021"/>
                      </a:lnTo>
                      <a:lnTo>
                        <a:pt x="406400" y="81275"/>
                      </a:lnTo>
                      <a:lnTo>
                        <a:pt x="419100" y="227327"/>
                      </a:lnTo>
                      <a:lnTo>
                        <a:pt x="296440" y="336939"/>
                      </a:lnTo>
                      <a:lnTo>
                        <a:pt x="241300" y="306701"/>
                      </a:lnTo>
                      <a:lnTo>
                        <a:pt x="44452" y="303527"/>
                      </a:lnTo>
                      <a:lnTo>
                        <a:pt x="0" y="236851"/>
                      </a:lnTo>
                      <a:lnTo>
                        <a:pt x="0" y="179701"/>
                      </a:lnTo>
                      <a:lnTo>
                        <a:pt x="47628" y="138427"/>
                      </a:lnTo>
                      <a:lnTo>
                        <a:pt x="120652" y="128901"/>
                      </a:lnTo>
                      <a:lnTo>
                        <a:pt x="152400" y="68575"/>
                      </a:lnTo>
                      <a:lnTo>
                        <a:pt x="180976" y="68575"/>
                      </a:lnTo>
                      <a:lnTo>
                        <a:pt x="215900" y="8251"/>
                      </a:lnTo>
                      <a:cubicBezTo>
                        <a:pt x="215900" y="3641"/>
                        <a:pt x="215844" y="1101"/>
                        <a:pt x="216372" y="291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7411FCE3-2B92-4DA5-B80C-92436D76CCA3}"/>
                    </a:ext>
                  </a:extLst>
                </p:cNvPr>
                <p:cNvSpPr/>
                <p:nvPr/>
              </p:nvSpPr>
              <p:spPr>
                <a:xfrm>
                  <a:off x="35750500" y="29068784"/>
                  <a:ext cx="369988" cy="363466"/>
                </a:xfrm>
                <a:custGeom>
                  <a:avLst/>
                  <a:gdLst>
                    <a:gd name="connsiteX0" fmla="*/ 41848 w 369988"/>
                    <a:gd name="connsiteY0" fmla="*/ 0 h 363466"/>
                    <a:gd name="connsiteX1" fmla="*/ 53976 w 369988"/>
                    <a:gd name="connsiteY1" fmla="*/ 1516 h 363466"/>
                    <a:gd name="connsiteX2" fmla="*/ 177800 w 369988"/>
                    <a:gd name="connsiteY2" fmla="*/ 96766 h 363466"/>
                    <a:gd name="connsiteX3" fmla="*/ 244476 w 369988"/>
                    <a:gd name="connsiteY3" fmla="*/ 65016 h 363466"/>
                    <a:gd name="connsiteX4" fmla="*/ 288924 w 369988"/>
                    <a:gd name="connsiteY4" fmla="*/ 74540 h 363466"/>
                    <a:gd name="connsiteX5" fmla="*/ 369988 w 369988"/>
                    <a:gd name="connsiteY5" fmla="*/ 167186 h 363466"/>
                    <a:gd name="connsiteX6" fmla="*/ 279400 w 369988"/>
                    <a:gd name="connsiteY6" fmla="*/ 363466 h 363466"/>
                    <a:gd name="connsiteX7" fmla="*/ 184148 w 369988"/>
                    <a:gd name="connsiteY7" fmla="*/ 338066 h 363466"/>
                    <a:gd name="connsiteX8" fmla="*/ 171452 w 369988"/>
                    <a:gd name="connsiteY8" fmla="*/ 261866 h 363466"/>
                    <a:gd name="connsiteX9" fmla="*/ 88900 w 369988"/>
                    <a:gd name="connsiteY9" fmla="*/ 249166 h 363466"/>
                    <a:gd name="connsiteX10" fmla="*/ 0 w 369988"/>
                    <a:gd name="connsiteY10" fmla="*/ 77716 h 363466"/>
                    <a:gd name="connsiteX11" fmla="*/ 41848 w 369988"/>
                    <a:gd name="connsiteY11" fmla="*/ 0 h 363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69988" h="363466">
                      <a:moveTo>
                        <a:pt x="41848" y="0"/>
                      </a:moveTo>
                      <a:lnTo>
                        <a:pt x="53976" y="1516"/>
                      </a:lnTo>
                      <a:lnTo>
                        <a:pt x="177800" y="96766"/>
                      </a:lnTo>
                      <a:lnTo>
                        <a:pt x="244476" y="65016"/>
                      </a:lnTo>
                      <a:lnTo>
                        <a:pt x="288924" y="74540"/>
                      </a:lnTo>
                      <a:lnTo>
                        <a:pt x="369988" y="167186"/>
                      </a:lnTo>
                      <a:lnTo>
                        <a:pt x="279400" y="363466"/>
                      </a:lnTo>
                      <a:lnTo>
                        <a:pt x="184148" y="338066"/>
                      </a:lnTo>
                      <a:lnTo>
                        <a:pt x="171452" y="261866"/>
                      </a:lnTo>
                      <a:lnTo>
                        <a:pt x="88900" y="249166"/>
                      </a:lnTo>
                      <a:lnTo>
                        <a:pt x="0" y="77716"/>
                      </a:lnTo>
                      <a:lnTo>
                        <a:pt x="418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7219C0DE-6050-49B6-9863-D5A4866BD505}"/>
                    </a:ext>
                  </a:extLst>
                </p:cNvPr>
                <p:cNvSpPr/>
                <p:nvPr/>
              </p:nvSpPr>
              <p:spPr>
                <a:xfrm>
                  <a:off x="37445952" y="23537112"/>
                  <a:ext cx="298448" cy="399214"/>
                </a:xfrm>
                <a:custGeom>
                  <a:avLst/>
                  <a:gdLst>
                    <a:gd name="connsiteX0" fmla="*/ 213228 w 298448"/>
                    <a:gd name="connsiteY0" fmla="*/ 0 h 399214"/>
                    <a:gd name="connsiteX1" fmla="*/ 298448 w 298448"/>
                    <a:gd name="connsiteY1" fmla="*/ 34088 h 399214"/>
                    <a:gd name="connsiteX2" fmla="*/ 228600 w 298448"/>
                    <a:gd name="connsiteY2" fmla="*/ 122988 h 399214"/>
                    <a:gd name="connsiteX3" fmla="*/ 190496 w 298448"/>
                    <a:gd name="connsiteY3" fmla="*/ 218238 h 399214"/>
                    <a:gd name="connsiteX4" fmla="*/ 266696 w 298448"/>
                    <a:gd name="connsiteY4" fmla="*/ 275388 h 399214"/>
                    <a:gd name="connsiteX5" fmla="*/ 241296 w 298448"/>
                    <a:gd name="connsiteY5" fmla="*/ 364288 h 399214"/>
                    <a:gd name="connsiteX6" fmla="*/ 240596 w 298448"/>
                    <a:gd name="connsiteY6" fmla="*/ 371290 h 399214"/>
                    <a:gd name="connsiteX7" fmla="*/ 189704 w 298448"/>
                    <a:gd name="connsiteY7" fmla="*/ 365876 h 399214"/>
                    <a:gd name="connsiteX8" fmla="*/ 139692 w 298448"/>
                    <a:gd name="connsiteY8" fmla="*/ 399214 h 399214"/>
                    <a:gd name="connsiteX9" fmla="*/ 139696 w 298448"/>
                    <a:gd name="connsiteY9" fmla="*/ 399212 h 399214"/>
                    <a:gd name="connsiteX10" fmla="*/ 12696 w 298448"/>
                    <a:gd name="connsiteY10" fmla="*/ 269038 h 399214"/>
                    <a:gd name="connsiteX11" fmla="*/ 0 w 298448"/>
                    <a:gd name="connsiteY11" fmla="*/ 173788 h 399214"/>
                    <a:gd name="connsiteX12" fmla="*/ 101600 w 298448"/>
                    <a:gd name="connsiteY12" fmla="*/ 30912 h 399214"/>
                    <a:gd name="connsiteX13" fmla="*/ 213228 w 298448"/>
                    <a:gd name="connsiteY13" fmla="*/ 0 h 399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8448" h="399214">
                      <a:moveTo>
                        <a:pt x="213228" y="0"/>
                      </a:moveTo>
                      <a:lnTo>
                        <a:pt x="298448" y="34088"/>
                      </a:lnTo>
                      <a:lnTo>
                        <a:pt x="228600" y="122988"/>
                      </a:lnTo>
                      <a:lnTo>
                        <a:pt x="190496" y="218238"/>
                      </a:lnTo>
                      <a:lnTo>
                        <a:pt x="266696" y="275388"/>
                      </a:lnTo>
                      <a:lnTo>
                        <a:pt x="241296" y="364288"/>
                      </a:lnTo>
                      <a:lnTo>
                        <a:pt x="240596" y="371290"/>
                      </a:lnTo>
                      <a:lnTo>
                        <a:pt x="189704" y="365876"/>
                      </a:lnTo>
                      <a:lnTo>
                        <a:pt x="139692" y="399214"/>
                      </a:lnTo>
                      <a:lnTo>
                        <a:pt x="139696" y="399212"/>
                      </a:lnTo>
                      <a:lnTo>
                        <a:pt x="12696" y="269038"/>
                      </a:lnTo>
                      <a:lnTo>
                        <a:pt x="0" y="173788"/>
                      </a:lnTo>
                      <a:lnTo>
                        <a:pt x="101600" y="30912"/>
                      </a:lnTo>
                      <a:lnTo>
                        <a:pt x="2132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4A0EEEF2-C93A-4AE6-ABC1-21B25504E2C6}"/>
                    </a:ext>
                  </a:extLst>
                </p:cNvPr>
                <p:cNvSpPr/>
                <p:nvPr/>
              </p:nvSpPr>
              <p:spPr>
                <a:xfrm>
                  <a:off x="37009388" y="24531638"/>
                  <a:ext cx="249220" cy="190404"/>
                </a:xfrm>
                <a:custGeom>
                  <a:avLst/>
                  <a:gdLst>
                    <a:gd name="connsiteX0" fmla="*/ 109536 w 249220"/>
                    <a:gd name="connsiteY0" fmla="*/ 0 h 190404"/>
                    <a:gd name="connsiteX1" fmla="*/ 183356 w 249220"/>
                    <a:gd name="connsiteY1" fmla="*/ 11906 h 190404"/>
                    <a:gd name="connsiteX2" fmla="*/ 249220 w 249220"/>
                    <a:gd name="connsiteY2" fmla="*/ 135404 h 190404"/>
                    <a:gd name="connsiteX3" fmla="*/ 201612 w 249220"/>
                    <a:gd name="connsiteY3" fmla="*/ 176212 h 190404"/>
                    <a:gd name="connsiteX4" fmla="*/ 202360 w 249220"/>
                    <a:gd name="connsiteY4" fmla="*/ 190404 h 190404"/>
                    <a:gd name="connsiteX5" fmla="*/ 126204 w 249220"/>
                    <a:gd name="connsiteY5" fmla="*/ 135730 h 190404"/>
                    <a:gd name="connsiteX6" fmla="*/ 73820 w 249220"/>
                    <a:gd name="connsiteY6" fmla="*/ 159542 h 190404"/>
                    <a:gd name="connsiteX7" fmla="*/ 0 w 249220"/>
                    <a:gd name="connsiteY7" fmla="*/ 154782 h 190404"/>
                    <a:gd name="connsiteX8" fmla="*/ 4764 w 249220"/>
                    <a:gd name="connsiteY8" fmla="*/ 83342 h 190404"/>
                    <a:gd name="connsiteX9" fmla="*/ 109536 w 249220"/>
                    <a:gd name="connsiteY9" fmla="*/ 0 h 190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9220" h="190404">
                      <a:moveTo>
                        <a:pt x="109536" y="0"/>
                      </a:moveTo>
                      <a:lnTo>
                        <a:pt x="183356" y="11906"/>
                      </a:lnTo>
                      <a:lnTo>
                        <a:pt x="249220" y="135404"/>
                      </a:lnTo>
                      <a:lnTo>
                        <a:pt x="201612" y="176212"/>
                      </a:lnTo>
                      <a:lnTo>
                        <a:pt x="202360" y="190404"/>
                      </a:lnTo>
                      <a:lnTo>
                        <a:pt x="126204" y="135730"/>
                      </a:lnTo>
                      <a:lnTo>
                        <a:pt x="73820" y="159542"/>
                      </a:lnTo>
                      <a:lnTo>
                        <a:pt x="0" y="154782"/>
                      </a:lnTo>
                      <a:lnTo>
                        <a:pt x="4764" y="83342"/>
                      </a:lnTo>
                      <a:lnTo>
                        <a:pt x="1095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9A2002F8-3B5C-4EEF-9183-6E280DD6ABE7}"/>
                    </a:ext>
                  </a:extLst>
                </p:cNvPr>
                <p:cNvSpPr/>
                <p:nvPr/>
              </p:nvSpPr>
              <p:spPr>
                <a:xfrm>
                  <a:off x="35880892" y="24736424"/>
                  <a:ext cx="299820" cy="308104"/>
                </a:xfrm>
                <a:custGeom>
                  <a:avLst/>
                  <a:gdLst>
                    <a:gd name="connsiteX0" fmla="*/ 209332 w 299820"/>
                    <a:gd name="connsiteY0" fmla="*/ 0 h 308104"/>
                    <a:gd name="connsiteX1" fmla="*/ 299820 w 299820"/>
                    <a:gd name="connsiteY1" fmla="*/ 52388 h 308104"/>
                    <a:gd name="connsiteX2" fmla="*/ 299820 w 299820"/>
                    <a:gd name="connsiteY2" fmla="*/ 97632 h 308104"/>
                    <a:gd name="connsiteX3" fmla="*/ 287916 w 299820"/>
                    <a:gd name="connsiteY3" fmla="*/ 114300 h 308104"/>
                    <a:gd name="connsiteX4" fmla="*/ 276008 w 299820"/>
                    <a:gd name="connsiteY4" fmla="*/ 273844 h 308104"/>
                    <a:gd name="connsiteX5" fmla="*/ 245052 w 299820"/>
                    <a:gd name="connsiteY5" fmla="*/ 297656 h 308104"/>
                    <a:gd name="connsiteX6" fmla="*/ 202188 w 299820"/>
                    <a:gd name="connsiteY6" fmla="*/ 273844 h 308104"/>
                    <a:gd name="connsiteX7" fmla="*/ 72764 w 299820"/>
                    <a:gd name="connsiteY7" fmla="*/ 308104 h 308104"/>
                    <a:gd name="connsiteX8" fmla="*/ 72808 w 299820"/>
                    <a:gd name="connsiteY8" fmla="*/ 307976 h 308104"/>
                    <a:gd name="connsiteX9" fmla="*/ 22008 w 299820"/>
                    <a:gd name="connsiteY9" fmla="*/ 206376 h 308104"/>
                    <a:gd name="connsiteX10" fmla="*/ 41060 w 299820"/>
                    <a:gd name="connsiteY10" fmla="*/ 149226 h 308104"/>
                    <a:gd name="connsiteX11" fmla="*/ 9308 w 299820"/>
                    <a:gd name="connsiteY11" fmla="*/ 98426 h 308104"/>
                    <a:gd name="connsiteX12" fmla="*/ 0 w 299820"/>
                    <a:gd name="connsiteY12" fmla="*/ 99696 h 308104"/>
                    <a:gd name="connsiteX13" fmla="*/ 1172 w 299820"/>
                    <a:gd name="connsiteY13" fmla="*/ 93700 h 308104"/>
                    <a:gd name="connsiteX14" fmla="*/ 2164 w 299820"/>
                    <a:gd name="connsiteY14" fmla="*/ 90488 h 308104"/>
                    <a:gd name="connsiteX15" fmla="*/ 87888 w 299820"/>
                    <a:gd name="connsiteY15" fmla="*/ 2382 h 308104"/>
                    <a:gd name="connsiteX16" fmla="*/ 209332 w 299820"/>
                    <a:gd name="connsiteY16" fmla="*/ 0 h 30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9820" h="308104">
                      <a:moveTo>
                        <a:pt x="209332" y="0"/>
                      </a:moveTo>
                      <a:lnTo>
                        <a:pt x="299820" y="52388"/>
                      </a:lnTo>
                      <a:lnTo>
                        <a:pt x="299820" y="97632"/>
                      </a:lnTo>
                      <a:lnTo>
                        <a:pt x="287916" y="114300"/>
                      </a:lnTo>
                      <a:lnTo>
                        <a:pt x="276008" y="273844"/>
                      </a:lnTo>
                      <a:lnTo>
                        <a:pt x="245052" y="297656"/>
                      </a:lnTo>
                      <a:lnTo>
                        <a:pt x="202188" y="273844"/>
                      </a:lnTo>
                      <a:lnTo>
                        <a:pt x="72764" y="308104"/>
                      </a:lnTo>
                      <a:lnTo>
                        <a:pt x="72808" y="307976"/>
                      </a:lnTo>
                      <a:lnTo>
                        <a:pt x="22008" y="206376"/>
                      </a:lnTo>
                      <a:lnTo>
                        <a:pt x="41060" y="149226"/>
                      </a:lnTo>
                      <a:lnTo>
                        <a:pt x="9308" y="98426"/>
                      </a:lnTo>
                      <a:lnTo>
                        <a:pt x="0" y="99696"/>
                      </a:lnTo>
                      <a:lnTo>
                        <a:pt x="1172" y="93700"/>
                      </a:lnTo>
                      <a:lnTo>
                        <a:pt x="2164" y="90488"/>
                      </a:lnTo>
                      <a:lnTo>
                        <a:pt x="87888" y="2382"/>
                      </a:lnTo>
                      <a:lnTo>
                        <a:pt x="2093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1D6E326E-8CA7-4221-95A6-62433AD3EC8F}"/>
                    </a:ext>
                  </a:extLst>
                </p:cNvPr>
                <p:cNvSpPr/>
                <p:nvPr/>
              </p:nvSpPr>
              <p:spPr>
                <a:xfrm>
                  <a:off x="35426920" y="25558750"/>
                  <a:ext cx="341836" cy="287948"/>
                </a:xfrm>
                <a:custGeom>
                  <a:avLst/>
                  <a:gdLst>
                    <a:gd name="connsiteX0" fmla="*/ 152128 w 341836"/>
                    <a:gd name="connsiteY0" fmla="*/ 0 h 287948"/>
                    <a:gd name="connsiteX1" fmla="*/ 329928 w 341836"/>
                    <a:gd name="connsiteY1" fmla="*/ 57150 h 287948"/>
                    <a:gd name="connsiteX2" fmla="*/ 338260 w 341836"/>
                    <a:gd name="connsiteY2" fmla="*/ 55066 h 287948"/>
                    <a:gd name="connsiteX3" fmla="*/ 339456 w 341836"/>
                    <a:gd name="connsiteY3" fmla="*/ 101600 h 287948"/>
                    <a:gd name="connsiteX4" fmla="*/ 341836 w 341836"/>
                    <a:gd name="connsiteY4" fmla="*/ 201614 h 287948"/>
                    <a:gd name="connsiteX5" fmla="*/ 341836 w 341836"/>
                    <a:gd name="connsiteY5" fmla="*/ 287948 h 287948"/>
                    <a:gd name="connsiteX6" fmla="*/ 301356 w 341836"/>
                    <a:gd name="connsiteY6" fmla="*/ 238126 h 287948"/>
                    <a:gd name="connsiteX7" fmla="*/ 234680 w 341836"/>
                    <a:gd name="connsiteY7" fmla="*/ 273050 h 287948"/>
                    <a:gd name="connsiteX8" fmla="*/ 206104 w 341836"/>
                    <a:gd name="connsiteY8" fmla="*/ 254000 h 287948"/>
                    <a:gd name="connsiteX9" fmla="*/ 72756 w 341836"/>
                    <a:gd name="connsiteY9" fmla="*/ 228600 h 287948"/>
                    <a:gd name="connsiteX10" fmla="*/ 47356 w 341836"/>
                    <a:gd name="connsiteY10" fmla="*/ 241300 h 287948"/>
                    <a:gd name="connsiteX11" fmla="*/ 9256 w 341836"/>
                    <a:gd name="connsiteY11" fmla="*/ 225426 h 287948"/>
                    <a:gd name="connsiteX12" fmla="*/ 0 w 341836"/>
                    <a:gd name="connsiteY12" fmla="*/ 153240 h 287948"/>
                    <a:gd name="connsiteX13" fmla="*/ 139432 w 341836"/>
                    <a:gd name="connsiteY13" fmla="*/ 101600 h 287948"/>
                    <a:gd name="connsiteX14" fmla="*/ 152128 w 341836"/>
                    <a:gd name="connsiteY14" fmla="*/ 0 h 287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1836" h="287948">
                      <a:moveTo>
                        <a:pt x="152128" y="0"/>
                      </a:moveTo>
                      <a:lnTo>
                        <a:pt x="329928" y="57150"/>
                      </a:lnTo>
                      <a:lnTo>
                        <a:pt x="338260" y="55066"/>
                      </a:lnTo>
                      <a:lnTo>
                        <a:pt x="339456" y="101600"/>
                      </a:lnTo>
                      <a:cubicBezTo>
                        <a:pt x="340248" y="134938"/>
                        <a:pt x="341040" y="168274"/>
                        <a:pt x="341836" y="201614"/>
                      </a:cubicBezTo>
                      <a:lnTo>
                        <a:pt x="341836" y="287948"/>
                      </a:lnTo>
                      <a:lnTo>
                        <a:pt x="301356" y="238126"/>
                      </a:lnTo>
                      <a:lnTo>
                        <a:pt x="234680" y="273050"/>
                      </a:lnTo>
                      <a:lnTo>
                        <a:pt x="206104" y="254000"/>
                      </a:lnTo>
                      <a:lnTo>
                        <a:pt x="72756" y="228600"/>
                      </a:lnTo>
                      <a:lnTo>
                        <a:pt x="47356" y="241300"/>
                      </a:lnTo>
                      <a:lnTo>
                        <a:pt x="9256" y="225426"/>
                      </a:lnTo>
                      <a:lnTo>
                        <a:pt x="0" y="153240"/>
                      </a:lnTo>
                      <a:lnTo>
                        <a:pt x="139432" y="101600"/>
                      </a:lnTo>
                      <a:lnTo>
                        <a:pt x="1521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794A7695-D678-4B9C-A1F5-28EB42A09DB1}"/>
                    </a:ext>
                  </a:extLst>
                </p:cNvPr>
                <p:cNvSpPr/>
                <p:nvPr/>
              </p:nvSpPr>
              <p:spPr>
                <a:xfrm>
                  <a:off x="35431592" y="26697860"/>
                  <a:ext cx="424012" cy="369808"/>
                </a:xfrm>
                <a:custGeom>
                  <a:avLst/>
                  <a:gdLst>
                    <a:gd name="connsiteX0" fmla="*/ 203708 w 424012"/>
                    <a:gd name="connsiteY0" fmla="*/ 0 h 369808"/>
                    <a:gd name="connsiteX1" fmla="*/ 191908 w 424012"/>
                    <a:gd name="connsiteY1" fmla="*/ 73740 h 369808"/>
                    <a:gd name="connsiteX2" fmla="*/ 274456 w 424012"/>
                    <a:gd name="connsiteY2" fmla="*/ 76916 h 369808"/>
                    <a:gd name="connsiteX3" fmla="*/ 334784 w 424012"/>
                    <a:gd name="connsiteY3" fmla="*/ 19764 h 369808"/>
                    <a:gd name="connsiteX4" fmla="*/ 386612 w 424012"/>
                    <a:gd name="connsiteY4" fmla="*/ 15926 h 369808"/>
                    <a:gd name="connsiteX5" fmla="*/ 385584 w 424012"/>
                    <a:gd name="connsiteY5" fmla="*/ 29290 h 369808"/>
                    <a:gd name="connsiteX6" fmla="*/ 398284 w 424012"/>
                    <a:gd name="connsiteY6" fmla="*/ 102316 h 369808"/>
                    <a:gd name="connsiteX7" fmla="*/ 424012 w 424012"/>
                    <a:gd name="connsiteY7" fmla="*/ 76588 h 369808"/>
                    <a:gd name="connsiteX8" fmla="*/ 410984 w 424012"/>
                    <a:gd name="connsiteY8" fmla="*/ 143590 h 369808"/>
                    <a:gd name="connsiteX9" fmla="*/ 215720 w 424012"/>
                    <a:gd name="connsiteY9" fmla="*/ 369808 h 369808"/>
                    <a:gd name="connsiteX10" fmla="*/ 164724 w 424012"/>
                    <a:gd name="connsiteY10" fmla="*/ 365934 h 369808"/>
                    <a:gd name="connsiteX11" fmla="*/ 131584 w 424012"/>
                    <a:gd name="connsiteY11" fmla="*/ 308690 h 369808"/>
                    <a:gd name="connsiteX12" fmla="*/ 33160 w 424012"/>
                    <a:gd name="connsiteY12" fmla="*/ 299164 h 369808"/>
                    <a:gd name="connsiteX13" fmla="*/ 0 w 424012"/>
                    <a:gd name="connsiteY13" fmla="*/ 254950 h 369808"/>
                    <a:gd name="connsiteX14" fmla="*/ 77608 w 424012"/>
                    <a:gd name="connsiteY14" fmla="*/ 207090 h 369808"/>
                    <a:gd name="connsiteX15" fmla="*/ 99832 w 424012"/>
                    <a:gd name="connsiteY15" fmla="*/ 89616 h 369808"/>
                    <a:gd name="connsiteX16" fmla="*/ 203708 w 424012"/>
                    <a:gd name="connsiteY16" fmla="*/ 0 h 3698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24012" h="369808">
                      <a:moveTo>
                        <a:pt x="203708" y="0"/>
                      </a:moveTo>
                      <a:lnTo>
                        <a:pt x="191908" y="73740"/>
                      </a:lnTo>
                      <a:lnTo>
                        <a:pt x="274456" y="76916"/>
                      </a:lnTo>
                      <a:lnTo>
                        <a:pt x="334784" y="19764"/>
                      </a:lnTo>
                      <a:lnTo>
                        <a:pt x="386612" y="15926"/>
                      </a:lnTo>
                      <a:lnTo>
                        <a:pt x="385584" y="29290"/>
                      </a:lnTo>
                      <a:lnTo>
                        <a:pt x="398284" y="102316"/>
                      </a:lnTo>
                      <a:lnTo>
                        <a:pt x="424012" y="76588"/>
                      </a:lnTo>
                      <a:lnTo>
                        <a:pt x="410984" y="143590"/>
                      </a:lnTo>
                      <a:lnTo>
                        <a:pt x="215720" y="369808"/>
                      </a:lnTo>
                      <a:lnTo>
                        <a:pt x="164724" y="365934"/>
                      </a:lnTo>
                      <a:lnTo>
                        <a:pt x="131584" y="308690"/>
                      </a:lnTo>
                      <a:lnTo>
                        <a:pt x="33160" y="299164"/>
                      </a:lnTo>
                      <a:lnTo>
                        <a:pt x="0" y="254950"/>
                      </a:lnTo>
                      <a:lnTo>
                        <a:pt x="77608" y="207090"/>
                      </a:lnTo>
                      <a:lnTo>
                        <a:pt x="99832" y="89616"/>
                      </a:lnTo>
                      <a:lnTo>
                        <a:pt x="20370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056AF030-A0A9-4CB1-8CD2-0A301E94FC12}"/>
                    </a:ext>
                  </a:extLst>
                </p:cNvPr>
                <p:cNvSpPr/>
                <p:nvPr/>
              </p:nvSpPr>
              <p:spPr>
                <a:xfrm>
                  <a:off x="35699700" y="27572494"/>
                  <a:ext cx="224968" cy="234156"/>
                </a:xfrm>
                <a:custGeom>
                  <a:avLst/>
                  <a:gdLst>
                    <a:gd name="connsiteX0" fmla="*/ 121444 w 224968"/>
                    <a:gd name="connsiteY0" fmla="*/ 0 h 234156"/>
                    <a:gd name="connsiteX1" fmla="*/ 183356 w 224968"/>
                    <a:gd name="connsiteY1" fmla="*/ 28574 h 234156"/>
                    <a:gd name="connsiteX2" fmla="*/ 224968 w 224968"/>
                    <a:gd name="connsiteY2" fmla="*/ 86192 h 234156"/>
                    <a:gd name="connsiteX3" fmla="*/ 177800 w 224968"/>
                    <a:gd name="connsiteY3" fmla="*/ 107156 h 234156"/>
                    <a:gd name="connsiteX4" fmla="*/ 95252 w 224968"/>
                    <a:gd name="connsiteY4" fmla="*/ 107156 h 234156"/>
                    <a:gd name="connsiteX5" fmla="*/ 114300 w 224968"/>
                    <a:gd name="connsiteY5" fmla="*/ 234156 h 234156"/>
                    <a:gd name="connsiteX6" fmla="*/ 52984 w 224968"/>
                    <a:gd name="connsiteY6" fmla="*/ 228024 h 234156"/>
                    <a:gd name="connsiteX7" fmla="*/ 0 w 224968"/>
                    <a:gd name="connsiteY7" fmla="*/ 150018 h 234156"/>
                    <a:gd name="connsiteX8" fmla="*/ 4764 w 224968"/>
                    <a:gd name="connsiteY8" fmla="*/ 71438 h 234156"/>
                    <a:gd name="connsiteX9" fmla="*/ 40480 w 224968"/>
                    <a:gd name="connsiteY9" fmla="*/ 38100 h 234156"/>
                    <a:gd name="connsiteX10" fmla="*/ 121444 w 224968"/>
                    <a:gd name="connsiteY10" fmla="*/ 0 h 234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4968" h="234156">
                      <a:moveTo>
                        <a:pt x="121444" y="0"/>
                      </a:moveTo>
                      <a:lnTo>
                        <a:pt x="183356" y="28574"/>
                      </a:lnTo>
                      <a:lnTo>
                        <a:pt x="224968" y="86192"/>
                      </a:lnTo>
                      <a:lnTo>
                        <a:pt x="177800" y="107156"/>
                      </a:lnTo>
                      <a:lnTo>
                        <a:pt x="95252" y="107156"/>
                      </a:lnTo>
                      <a:lnTo>
                        <a:pt x="114300" y="234156"/>
                      </a:lnTo>
                      <a:lnTo>
                        <a:pt x="52984" y="228024"/>
                      </a:lnTo>
                      <a:lnTo>
                        <a:pt x="0" y="150018"/>
                      </a:lnTo>
                      <a:lnTo>
                        <a:pt x="4764" y="71438"/>
                      </a:lnTo>
                      <a:lnTo>
                        <a:pt x="40480" y="38100"/>
                      </a:lnTo>
                      <a:lnTo>
                        <a:pt x="1214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4871B26A-A53E-40A1-ADE4-394D94B1C156}"/>
                    </a:ext>
                  </a:extLst>
                </p:cNvPr>
                <p:cNvSpPr/>
                <p:nvPr/>
              </p:nvSpPr>
              <p:spPr>
                <a:xfrm>
                  <a:off x="35928300" y="27674888"/>
                  <a:ext cx="225296" cy="150812"/>
                </a:xfrm>
                <a:custGeom>
                  <a:avLst/>
                  <a:gdLst>
                    <a:gd name="connsiteX0" fmla="*/ 97632 w 225296"/>
                    <a:gd name="connsiteY0" fmla="*/ 0 h 150812"/>
                    <a:gd name="connsiteX1" fmla="*/ 192880 w 225296"/>
                    <a:gd name="connsiteY1" fmla="*/ 2380 h 150812"/>
                    <a:gd name="connsiteX2" fmla="*/ 225296 w 225296"/>
                    <a:gd name="connsiteY2" fmla="*/ 52248 h 150812"/>
                    <a:gd name="connsiteX3" fmla="*/ 209548 w 225296"/>
                    <a:gd name="connsiteY3" fmla="*/ 61912 h 150812"/>
                    <a:gd name="connsiteX4" fmla="*/ 171452 w 225296"/>
                    <a:gd name="connsiteY4" fmla="*/ 138112 h 150812"/>
                    <a:gd name="connsiteX5" fmla="*/ 0 w 225296"/>
                    <a:gd name="connsiteY5" fmla="*/ 150812 h 150812"/>
                    <a:gd name="connsiteX6" fmla="*/ 38100 w 225296"/>
                    <a:gd name="connsiteY6" fmla="*/ 80962 h 150812"/>
                    <a:gd name="connsiteX7" fmla="*/ 43280 w 225296"/>
                    <a:gd name="connsiteY7" fmla="*/ 39530 h 150812"/>
                    <a:gd name="connsiteX8" fmla="*/ 97632 w 225296"/>
                    <a:gd name="connsiteY8" fmla="*/ 0 h 15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296" h="150812">
                      <a:moveTo>
                        <a:pt x="97632" y="0"/>
                      </a:moveTo>
                      <a:lnTo>
                        <a:pt x="192880" y="2380"/>
                      </a:lnTo>
                      <a:lnTo>
                        <a:pt x="225296" y="52248"/>
                      </a:lnTo>
                      <a:lnTo>
                        <a:pt x="209548" y="61912"/>
                      </a:lnTo>
                      <a:lnTo>
                        <a:pt x="171452" y="138112"/>
                      </a:lnTo>
                      <a:lnTo>
                        <a:pt x="0" y="150812"/>
                      </a:lnTo>
                      <a:lnTo>
                        <a:pt x="38100" y="80962"/>
                      </a:lnTo>
                      <a:lnTo>
                        <a:pt x="43280" y="39530"/>
                      </a:lnTo>
                      <a:lnTo>
                        <a:pt x="976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FDDF3D65-DAA1-4DA3-BEBF-63CDF489B71A}"/>
                    </a:ext>
                  </a:extLst>
                </p:cNvPr>
                <p:cNvSpPr/>
                <p:nvPr/>
              </p:nvSpPr>
              <p:spPr>
                <a:xfrm>
                  <a:off x="34591016" y="28102916"/>
                  <a:ext cx="1034864" cy="620906"/>
                </a:xfrm>
                <a:custGeom>
                  <a:avLst/>
                  <a:gdLst>
                    <a:gd name="connsiteX0" fmla="*/ 986644 w 1034864"/>
                    <a:gd name="connsiteY0" fmla="*/ 0 h 620906"/>
                    <a:gd name="connsiteX1" fmla="*/ 1034864 w 1034864"/>
                    <a:gd name="connsiteY1" fmla="*/ 48222 h 620906"/>
                    <a:gd name="connsiteX2" fmla="*/ 999148 w 1034864"/>
                    <a:gd name="connsiteY2" fmla="*/ 95848 h 620906"/>
                    <a:gd name="connsiteX3" fmla="*/ 999148 w 1034864"/>
                    <a:gd name="connsiteY3" fmla="*/ 117278 h 620906"/>
                    <a:gd name="connsiteX4" fmla="*/ 977716 w 1034864"/>
                    <a:gd name="connsiteY4" fmla="*/ 141090 h 620906"/>
                    <a:gd name="connsiteX5" fmla="*/ 987240 w 1034864"/>
                    <a:gd name="connsiteY5" fmla="*/ 236340 h 620906"/>
                    <a:gd name="connsiteX6" fmla="*/ 1003908 w 1034864"/>
                    <a:gd name="connsiteY6" fmla="*/ 248248 h 620906"/>
                    <a:gd name="connsiteX7" fmla="*/ 987240 w 1034864"/>
                    <a:gd name="connsiteY7" fmla="*/ 369690 h 620906"/>
                    <a:gd name="connsiteX8" fmla="*/ 968192 w 1034864"/>
                    <a:gd name="connsiteY8" fmla="*/ 476848 h 620906"/>
                    <a:gd name="connsiteX9" fmla="*/ 967804 w 1034864"/>
                    <a:gd name="connsiteY9" fmla="*/ 478734 h 620906"/>
                    <a:gd name="connsiteX10" fmla="*/ 962632 w 1034864"/>
                    <a:gd name="connsiteY10" fmla="*/ 472084 h 620906"/>
                    <a:gd name="connsiteX11" fmla="*/ 899136 w 1034864"/>
                    <a:gd name="connsiteY11" fmla="*/ 554634 h 620906"/>
                    <a:gd name="connsiteX12" fmla="*/ 766588 w 1034864"/>
                    <a:gd name="connsiteY12" fmla="*/ 620906 h 620906"/>
                    <a:gd name="connsiteX13" fmla="*/ 689584 w 1034864"/>
                    <a:gd name="connsiteY13" fmla="*/ 592734 h 620906"/>
                    <a:gd name="connsiteX14" fmla="*/ 568936 w 1034864"/>
                    <a:gd name="connsiteY14" fmla="*/ 484784 h 620906"/>
                    <a:gd name="connsiteX15" fmla="*/ 454632 w 1034864"/>
                    <a:gd name="connsiteY15" fmla="*/ 535584 h 620906"/>
                    <a:gd name="connsiteX16" fmla="*/ 368908 w 1034864"/>
                    <a:gd name="connsiteY16" fmla="*/ 478434 h 620906"/>
                    <a:gd name="connsiteX17" fmla="*/ 362560 w 1034864"/>
                    <a:gd name="connsiteY17" fmla="*/ 443508 h 620906"/>
                    <a:gd name="connsiteX18" fmla="*/ 314936 w 1034864"/>
                    <a:gd name="connsiteY18" fmla="*/ 402234 h 620906"/>
                    <a:gd name="connsiteX19" fmla="*/ 238736 w 1034864"/>
                    <a:gd name="connsiteY19" fmla="*/ 421284 h 620906"/>
                    <a:gd name="connsiteX20" fmla="*/ 191108 w 1034864"/>
                    <a:gd name="connsiteY20" fmla="*/ 351434 h 620906"/>
                    <a:gd name="connsiteX21" fmla="*/ 108560 w 1034864"/>
                    <a:gd name="connsiteY21" fmla="*/ 351434 h 620906"/>
                    <a:gd name="connsiteX22" fmla="*/ 83796 w 1034864"/>
                    <a:gd name="connsiteY22" fmla="*/ 406172 h 620906"/>
                    <a:gd name="connsiteX23" fmla="*/ 32360 w 1034864"/>
                    <a:gd name="connsiteY23" fmla="*/ 395884 h 620906"/>
                    <a:gd name="connsiteX24" fmla="*/ 3784 w 1034864"/>
                    <a:gd name="connsiteY24" fmla="*/ 262534 h 620906"/>
                    <a:gd name="connsiteX25" fmla="*/ 0 w 1034864"/>
                    <a:gd name="connsiteY25" fmla="*/ 254962 h 620906"/>
                    <a:gd name="connsiteX26" fmla="*/ 111736 w 1034864"/>
                    <a:gd name="connsiteY26" fmla="*/ 287934 h 620906"/>
                    <a:gd name="connsiteX27" fmla="*/ 168884 w 1034864"/>
                    <a:gd name="connsiteY27" fmla="*/ 256184 h 620906"/>
                    <a:gd name="connsiteX28" fmla="*/ 164544 w 1034864"/>
                    <a:gd name="connsiteY28" fmla="*/ 231218 h 620906"/>
                    <a:gd name="connsiteX29" fmla="*/ 178408 w 1034864"/>
                    <a:gd name="connsiteY29" fmla="*/ 243484 h 620906"/>
                    <a:gd name="connsiteX30" fmla="*/ 273660 w 1034864"/>
                    <a:gd name="connsiteY30" fmla="*/ 176808 h 620906"/>
                    <a:gd name="connsiteX31" fmla="*/ 327632 w 1034864"/>
                    <a:gd name="connsiteY31" fmla="*/ 233960 h 620906"/>
                    <a:gd name="connsiteX32" fmla="*/ 337160 w 1034864"/>
                    <a:gd name="connsiteY32" fmla="*/ 272060 h 620906"/>
                    <a:gd name="connsiteX33" fmla="*/ 486384 w 1034864"/>
                    <a:gd name="connsiteY33" fmla="*/ 265708 h 620906"/>
                    <a:gd name="connsiteX34" fmla="*/ 508608 w 1034864"/>
                    <a:gd name="connsiteY34" fmla="*/ 214908 h 620906"/>
                    <a:gd name="connsiteX35" fmla="*/ 492736 w 1034864"/>
                    <a:gd name="connsiteY35" fmla="*/ 157760 h 620906"/>
                    <a:gd name="connsiteX36" fmla="*/ 530832 w 1034864"/>
                    <a:gd name="connsiteY36" fmla="*/ 135534 h 620906"/>
                    <a:gd name="connsiteX37" fmla="*/ 578460 w 1034864"/>
                    <a:gd name="connsiteY37" fmla="*/ 145060 h 620906"/>
                    <a:gd name="connsiteX38" fmla="*/ 651484 w 1034864"/>
                    <a:gd name="connsiteY38" fmla="*/ 240308 h 620906"/>
                    <a:gd name="connsiteX39" fmla="*/ 784832 w 1034864"/>
                    <a:gd name="connsiteY39" fmla="*/ 240308 h 620906"/>
                    <a:gd name="connsiteX40" fmla="*/ 810232 w 1034864"/>
                    <a:gd name="connsiteY40" fmla="*/ 179984 h 620906"/>
                    <a:gd name="connsiteX41" fmla="*/ 867384 w 1034864"/>
                    <a:gd name="connsiteY41" fmla="*/ 122834 h 620906"/>
                    <a:gd name="connsiteX42" fmla="*/ 915008 w 1034864"/>
                    <a:gd name="connsiteY42" fmla="*/ 106960 h 620906"/>
                    <a:gd name="connsiteX43" fmla="*/ 975336 w 1034864"/>
                    <a:gd name="connsiteY43" fmla="*/ 33934 h 620906"/>
                    <a:gd name="connsiteX44" fmla="*/ 986644 w 1034864"/>
                    <a:gd name="connsiteY44" fmla="*/ 0 h 620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034864" h="620906">
                      <a:moveTo>
                        <a:pt x="986644" y="0"/>
                      </a:moveTo>
                      <a:lnTo>
                        <a:pt x="1034864" y="48222"/>
                      </a:lnTo>
                      <a:lnTo>
                        <a:pt x="999148" y="95848"/>
                      </a:lnTo>
                      <a:lnTo>
                        <a:pt x="999148" y="117278"/>
                      </a:lnTo>
                      <a:lnTo>
                        <a:pt x="977716" y="141090"/>
                      </a:lnTo>
                      <a:lnTo>
                        <a:pt x="987240" y="236340"/>
                      </a:lnTo>
                      <a:lnTo>
                        <a:pt x="1003908" y="248248"/>
                      </a:lnTo>
                      <a:lnTo>
                        <a:pt x="987240" y="369690"/>
                      </a:lnTo>
                      <a:lnTo>
                        <a:pt x="968192" y="476848"/>
                      </a:lnTo>
                      <a:lnTo>
                        <a:pt x="967804" y="478734"/>
                      </a:lnTo>
                      <a:lnTo>
                        <a:pt x="962632" y="472084"/>
                      </a:lnTo>
                      <a:lnTo>
                        <a:pt x="899136" y="554634"/>
                      </a:lnTo>
                      <a:lnTo>
                        <a:pt x="766588" y="620906"/>
                      </a:lnTo>
                      <a:lnTo>
                        <a:pt x="689584" y="592734"/>
                      </a:lnTo>
                      <a:lnTo>
                        <a:pt x="568936" y="484784"/>
                      </a:lnTo>
                      <a:lnTo>
                        <a:pt x="454632" y="535584"/>
                      </a:lnTo>
                      <a:lnTo>
                        <a:pt x="368908" y="478434"/>
                      </a:lnTo>
                      <a:lnTo>
                        <a:pt x="362560" y="443508"/>
                      </a:lnTo>
                      <a:lnTo>
                        <a:pt x="314936" y="402234"/>
                      </a:lnTo>
                      <a:lnTo>
                        <a:pt x="238736" y="421284"/>
                      </a:lnTo>
                      <a:lnTo>
                        <a:pt x="191108" y="351434"/>
                      </a:lnTo>
                      <a:lnTo>
                        <a:pt x="108560" y="351434"/>
                      </a:lnTo>
                      <a:lnTo>
                        <a:pt x="83796" y="406172"/>
                      </a:lnTo>
                      <a:lnTo>
                        <a:pt x="32360" y="395884"/>
                      </a:lnTo>
                      <a:lnTo>
                        <a:pt x="3784" y="262534"/>
                      </a:lnTo>
                      <a:lnTo>
                        <a:pt x="0" y="254962"/>
                      </a:lnTo>
                      <a:lnTo>
                        <a:pt x="111736" y="287934"/>
                      </a:lnTo>
                      <a:lnTo>
                        <a:pt x="168884" y="256184"/>
                      </a:lnTo>
                      <a:lnTo>
                        <a:pt x="164544" y="231218"/>
                      </a:lnTo>
                      <a:lnTo>
                        <a:pt x="178408" y="243484"/>
                      </a:lnTo>
                      <a:lnTo>
                        <a:pt x="273660" y="176808"/>
                      </a:lnTo>
                      <a:lnTo>
                        <a:pt x="327632" y="233960"/>
                      </a:lnTo>
                      <a:lnTo>
                        <a:pt x="337160" y="272060"/>
                      </a:lnTo>
                      <a:lnTo>
                        <a:pt x="486384" y="265708"/>
                      </a:lnTo>
                      <a:lnTo>
                        <a:pt x="508608" y="214908"/>
                      </a:lnTo>
                      <a:lnTo>
                        <a:pt x="492736" y="157760"/>
                      </a:lnTo>
                      <a:lnTo>
                        <a:pt x="530832" y="135534"/>
                      </a:lnTo>
                      <a:lnTo>
                        <a:pt x="578460" y="145060"/>
                      </a:lnTo>
                      <a:lnTo>
                        <a:pt x="651484" y="240308"/>
                      </a:lnTo>
                      <a:lnTo>
                        <a:pt x="784832" y="240308"/>
                      </a:lnTo>
                      <a:lnTo>
                        <a:pt x="810232" y="179984"/>
                      </a:lnTo>
                      <a:lnTo>
                        <a:pt x="867384" y="122834"/>
                      </a:lnTo>
                      <a:lnTo>
                        <a:pt x="915008" y="106960"/>
                      </a:lnTo>
                      <a:lnTo>
                        <a:pt x="975336" y="33934"/>
                      </a:lnTo>
                      <a:lnTo>
                        <a:pt x="9866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5690715F-95E8-4D49-8DB3-5102DE08C070}"/>
                    </a:ext>
                  </a:extLst>
                </p:cNvPr>
                <p:cNvSpPr/>
                <p:nvPr/>
              </p:nvSpPr>
              <p:spPr>
                <a:xfrm>
                  <a:off x="35794028" y="28879800"/>
                  <a:ext cx="397732" cy="356170"/>
                </a:xfrm>
                <a:custGeom>
                  <a:avLst/>
                  <a:gdLst>
                    <a:gd name="connsiteX0" fmla="*/ 103316 w 397732"/>
                    <a:gd name="connsiteY0" fmla="*/ 0 h 356170"/>
                    <a:gd name="connsiteX1" fmla="*/ 153324 w 397732"/>
                    <a:gd name="connsiteY1" fmla="*/ 19050 h 356170"/>
                    <a:gd name="connsiteX2" fmla="*/ 229524 w 397732"/>
                    <a:gd name="connsiteY2" fmla="*/ 26194 h 356170"/>
                    <a:gd name="connsiteX3" fmla="*/ 246192 w 397732"/>
                    <a:gd name="connsiteY3" fmla="*/ 2380 h 356170"/>
                    <a:gd name="connsiteX4" fmla="*/ 289052 w 397732"/>
                    <a:gd name="connsiteY4" fmla="*/ 2380 h 356170"/>
                    <a:gd name="connsiteX5" fmla="*/ 397732 w 397732"/>
                    <a:gd name="connsiteY5" fmla="*/ 83334 h 356170"/>
                    <a:gd name="connsiteX6" fmla="*/ 366048 w 397732"/>
                    <a:gd name="connsiteY6" fmla="*/ 222250 h 356170"/>
                    <a:gd name="connsiteX7" fmla="*/ 343820 w 397732"/>
                    <a:gd name="connsiteY7" fmla="*/ 314324 h 356170"/>
                    <a:gd name="connsiteX8" fmla="*/ 344464 w 397732"/>
                    <a:gd name="connsiteY8" fmla="*/ 317164 h 356170"/>
                    <a:gd name="connsiteX9" fmla="*/ 326460 w 397732"/>
                    <a:gd name="connsiteY9" fmla="*/ 356170 h 356170"/>
                    <a:gd name="connsiteX10" fmla="*/ 245396 w 397732"/>
                    <a:gd name="connsiteY10" fmla="*/ 263524 h 356170"/>
                    <a:gd name="connsiteX11" fmla="*/ 200948 w 397732"/>
                    <a:gd name="connsiteY11" fmla="*/ 254000 h 356170"/>
                    <a:gd name="connsiteX12" fmla="*/ 134272 w 397732"/>
                    <a:gd name="connsiteY12" fmla="*/ 285750 h 356170"/>
                    <a:gd name="connsiteX13" fmla="*/ 10448 w 397732"/>
                    <a:gd name="connsiteY13" fmla="*/ 190500 h 356170"/>
                    <a:gd name="connsiteX14" fmla="*/ 0 w 397732"/>
                    <a:gd name="connsiteY14" fmla="*/ 189194 h 356170"/>
                    <a:gd name="connsiteX15" fmla="*/ 41404 w 397732"/>
                    <a:gd name="connsiteY15" fmla="*/ 57150 h 356170"/>
                    <a:gd name="connsiteX16" fmla="*/ 103316 w 397732"/>
                    <a:gd name="connsiteY16" fmla="*/ 0 h 356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97732" h="356170">
                      <a:moveTo>
                        <a:pt x="103316" y="0"/>
                      </a:moveTo>
                      <a:lnTo>
                        <a:pt x="153324" y="19050"/>
                      </a:lnTo>
                      <a:lnTo>
                        <a:pt x="229524" y="26194"/>
                      </a:lnTo>
                      <a:lnTo>
                        <a:pt x="246192" y="2380"/>
                      </a:lnTo>
                      <a:lnTo>
                        <a:pt x="289052" y="2380"/>
                      </a:lnTo>
                      <a:lnTo>
                        <a:pt x="397732" y="83334"/>
                      </a:lnTo>
                      <a:lnTo>
                        <a:pt x="366048" y="222250"/>
                      </a:lnTo>
                      <a:lnTo>
                        <a:pt x="343820" y="314324"/>
                      </a:lnTo>
                      <a:lnTo>
                        <a:pt x="344464" y="317164"/>
                      </a:lnTo>
                      <a:lnTo>
                        <a:pt x="326460" y="356170"/>
                      </a:lnTo>
                      <a:lnTo>
                        <a:pt x="245396" y="263524"/>
                      </a:lnTo>
                      <a:lnTo>
                        <a:pt x="200948" y="254000"/>
                      </a:lnTo>
                      <a:lnTo>
                        <a:pt x="134272" y="285750"/>
                      </a:lnTo>
                      <a:lnTo>
                        <a:pt x="10448" y="190500"/>
                      </a:lnTo>
                      <a:lnTo>
                        <a:pt x="0" y="189194"/>
                      </a:lnTo>
                      <a:lnTo>
                        <a:pt x="41404" y="57150"/>
                      </a:lnTo>
                      <a:lnTo>
                        <a:pt x="10331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1B3BADE3-DFD3-4CFA-920B-A5738248669A}"/>
                    </a:ext>
                  </a:extLst>
                </p:cNvPr>
                <p:cNvSpPr/>
                <p:nvPr/>
              </p:nvSpPr>
              <p:spPr>
                <a:xfrm>
                  <a:off x="37323792" y="23902988"/>
                  <a:ext cx="528560" cy="366052"/>
                </a:xfrm>
                <a:custGeom>
                  <a:avLst/>
                  <a:gdLst>
                    <a:gd name="connsiteX0" fmla="*/ 311864 w 528560"/>
                    <a:gd name="connsiteY0" fmla="*/ 0 h 366052"/>
                    <a:gd name="connsiteX1" fmla="*/ 362756 w 528560"/>
                    <a:gd name="connsiteY1" fmla="*/ 5414 h 366052"/>
                    <a:gd name="connsiteX2" fmla="*/ 350760 w 528560"/>
                    <a:gd name="connsiteY2" fmla="*/ 125412 h 366052"/>
                    <a:gd name="connsiteX3" fmla="*/ 528560 w 528560"/>
                    <a:gd name="connsiteY3" fmla="*/ 119062 h 366052"/>
                    <a:gd name="connsiteX4" fmla="*/ 471408 w 528560"/>
                    <a:gd name="connsiteY4" fmla="*/ 182562 h 366052"/>
                    <a:gd name="connsiteX5" fmla="*/ 503160 w 528560"/>
                    <a:gd name="connsiteY5" fmla="*/ 233362 h 366052"/>
                    <a:gd name="connsiteX6" fmla="*/ 522336 w 528560"/>
                    <a:gd name="connsiteY6" fmla="*/ 241174 h 366052"/>
                    <a:gd name="connsiteX7" fmla="*/ 477760 w 528560"/>
                    <a:gd name="connsiteY7" fmla="*/ 284162 h 366052"/>
                    <a:gd name="connsiteX8" fmla="*/ 471408 w 528560"/>
                    <a:gd name="connsiteY8" fmla="*/ 334962 h 366052"/>
                    <a:gd name="connsiteX9" fmla="*/ 357108 w 528560"/>
                    <a:gd name="connsiteY9" fmla="*/ 350836 h 366052"/>
                    <a:gd name="connsiteX10" fmla="*/ 299960 w 528560"/>
                    <a:gd name="connsiteY10" fmla="*/ 312736 h 366052"/>
                    <a:gd name="connsiteX11" fmla="*/ 211056 w 528560"/>
                    <a:gd name="connsiteY11" fmla="*/ 300036 h 366052"/>
                    <a:gd name="connsiteX12" fmla="*/ 176132 w 528560"/>
                    <a:gd name="connsiteY12" fmla="*/ 293688 h 366052"/>
                    <a:gd name="connsiteX13" fmla="*/ 125332 w 528560"/>
                    <a:gd name="connsiteY13" fmla="*/ 354012 h 366052"/>
                    <a:gd name="connsiteX14" fmla="*/ 111440 w 528560"/>
                    <a:gd name="connsiteY14" fmla="*/ 366052 h 366052"/>
                    <a:gd name="connsiteX15" fmla="*/ 38020 w 528560"/>
                    <a:gd name="connsiteY15" fmla="*/ 285750 h 366052"/>
                    <a:gd name="connsiteX16" fmla="*/ 0 w 528560"/>
                    <a:gd name="connsiteY16" fmla="*/ 222380 h 366052"/>
                    <a:gd name="connsiteX17" fmla="*/ 58656 w 528560"/>
                    <a:gd name="connsiteY17" fmla="*/ 239712 h 366052"/>
                    <a:gd name="connsiteX18" fmla="*/ 33256 w 528560"/>
                    <a:gd name="connsiteY18" fmla="*/ 141288 h 366052"/>
                    <a:gd name="connsiteX19" fmla="*/ 61832 w 528560"/>
                    <a:gd name="connsiteY19" fmla="*/ 39688 h 366052"/>
                    <a:gd name="connsiteX20" fmla="*/ 233284 w 528560"/>
                    <a:gd name="connsiteY20" fmla="*/ 71436 h 366052"/>
                    <a:gd name="connsiteX21" fmla="*/ 261852 w 528560"/>
                    <a:gd name="connsiteY21" fmla="*/ 33338 h 366052"/>
                    <a:gd name="connsiteX22" fmla="*/ 311864 w 528560"/>
                    <a:gd name="connsiteY22" fmla="*/ 0 h 366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28560" h="366052">
                      <a:moveTo>
                        <a:pt x="311864" y="0"/>
                      </a:moveTo>
                      <a:lnTo>
                        <a:pt x="362756" y="5414"/>
                      </a:lnTo>
                      <a:lnTo>
                        <a:pt x="350760" y="125412"/>
                      </a:lnTo>
                      <a:lnTo>
                        <a:pt x="528560" y="119062"/>
                      </a:lnTo>
                      <a:lnTo>
                        <a:pt x="471408" y="182562"/>
                      </a:lnTo>
                      <a:lnTo>
                        <a:pt x="503160" y="233362"/>
                      </a:lnTo>
                      <a:lnTo>
                        <a:pt x="522336" y="241174"/>
                      </a:lnTo>
                      <a:lnTo>
                        <a:pt x="477760" y="284162"/>
                      </a:lnTo>
                      <a:lnTo>
                        <a:pt x="471408" y="334962"/>
                      </a:lnTo>
                      <a:lnTo>
                        <a:pt x="357108" y="350836"/>
                      </a:lnTo>
                      <a:lnTo>
                        <a:pt x="299960" y="312736"/>
                      </a:lnTo>
                      <a:lnTo>
                        <a:pt x="211056" y="300036"/>
                      </a:lnTo>
                      <a:cubicBezTo>
                        <a:pt x="199416" y="297920"/>
                        <a:pt x="186144" y="287382"/>
                        <a:pt x="176132" y="293688"/>
                      </a:cubicBezTo>
                      <a:cubicBezTo>
                        <a:pt x="153888" y="307694"/>
                        <a:pt x="125332" y="354012"/>
                        <a:pt x="125332" y="354012"/>
                      </a:cubicBezTo>
                      <a:lnTo>
                        <a:pt x="111440" y="366052"/>
                      </a:lnTo>
                      <a:lnTo>
                        <a:pt x="38020" y="285750"/>
                      </a:lnTo>
                      <a:lnTo>
                        <a:pt x="0" y="222380"/>
                      </a:lnTo>
                      <a:lnTo>
                        <a:pt x="58656" y="239712"/>
                      </a:lnTo>
                      <a:lnTo>
                        <a:pt x="33256" y="141288"/>
                      </a:lnTo>
                      <a:lnTo>
                        <a:pt x="61832" y="39688"/>
                      </a:lnTo>
                      <a:lnTo>
                        <a:pt x="233284" y="71436"/>
                      </a:lnTo>
                      <a:lnTo>
                        <a:pt x="261852" y="33338"/>
                      </a:lnTo>
                      <a:lnTo>
                        <a:pt x="3118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1FA6113B-356D-4CE7-8845-DF687B652A86}"/>
                    </a:ext>
                  </a:extLst>
                </p:cNvPr>
                <p:cNvSpPr/>
                <p:nvPr/>
              </p:nvSpPr>
              <p:spPr>
                <a:xfrm>
                  <a:off x="35882064" y="24140730"/>
                  <a:ext cx="1251148" cy="1381508"/>
                </a:xfrm>
                <a:custGeom>
                  <a:avLst/>
                  <a:gdLst>
                    <a:gd name="connsiteX0" fmla="*/ 533216 w 1251148"/>
                    <a:gd name="connsiteY0" fmla="*/ 0 h 1381508"/>
                    <a:gd name="connsiteX1" fmla="*/ 605036 w 1251148"/>
                    <a:gd name="connsiteY1" fmla="*/ 71820 h 1381508"/>
                    <a:gd name="connsiteX2" fmla="*/ 560584 w 1251148"/>
                    <a:gd name="connsiteY2" fmla="*/ 135320 h 1381508"/>
                    <a:gd name="connsiteX3" fmla="*/ 617736 w 1251148"/>
                    <a:gd name="connsiteY3" fmla="*/ 198820 h 1381508"/>
                    <a:gd name="connsiteX4" fmla="*/ 674888 w 1251148"/>
                    <a:gd name="connsiteY4" fmla="*/ 236920 h 1381508"/>
                    <a:gd name="connsiteX5" fmla="*/ 674888 w 1251148"/>
                    <a:gd name="connsiteY5" fmla="*/ 287720 h 1381508"/>
                    <a:gd name="connsiteX6" fmla="*/ 694712 w 1251148"/>
                    <a:gd name="connsiteY6" fmla="*/ 291024 h 1381508"/>
                    <a:gd name="connsiteX7" fmla="*/ 689176 w 1251148"/>
                    <a:gd name="connsiteY7" fmla="*/ 324234 h 1381508"/>
                    <a:gd name="connsiteX8" fmla="*/ 712984 w 1251148"/>
                    <a:gd name="connsiteY8" fmla="*/ 338520 h 1381508"/>
                    <a:gd name="connsiteX9" fmla="*/ 789184 w 1251148"/>
                    <a:gd name="connsiteY9" fmla="*/ 371858 h 1381508"/>
                    <a:gd name="connsiteX10" fmla="*/ 922536 w 1251148"/>
                    <a:gd name="connsiteY10" fmla="*/ 457582 h 1381508"/>
                    <a:gd name="connsiteX11" fmla="*/ 1003500 w 1251148"/>
                    <a:gd name="connsiteY11" fmla="*/ 409958 h 1381508"/>
                    <a:gd name="connsiteX12" fmla="*/ 1089224 w 1251148"/>
                    <a:gd name="connsiteY12" fmla="*/ 376620 h 1381508"/>
                    <a:gd name="connsiteX13" fmla="*/ 1117800 w 1251148"/>
                    <a:gd name="connsiteY13" fmla="*/ 319470 h 1381508"/>
                    <a:gd name="connsiteX14" fmla="*/ 1208288 w 1251148"/>
                    <a:gd name="connsiteY14" fmla="*/ 319470 h 1381508"/>
                    <a:gd name="connsiteX15" fmla="*/ 1222144 w 1251148"/>
                    <a:gd name="connsiteY15" fmla="*/ 402614 h 1381508"/>
                    <a:gd name="connsiteX16" fmla="*/ 1132088 w 1251148"/>
                    <a:gd name="connsiteY16" fmla="*/ 474250 h 1381508"/>
                    <a:gd name="connsiteX17" fmla="*/ 1127324 w 1251148"/>
                    <a:gd name="connsiteY17" fmla="*/ 545690 h 1381508"/>
                    <a:gd name="connsiteX18" fmla="*/ 1145892 w 1251148"/>
                    <a:gd name="connsiteY18" fmla="*/ 546888 h 1381508"/>
                    <a:gd name="connsiteX19" fmla="*/ 1093984 w 1251148"/>
                    <a:gd name="connsiteY19" fmla="*/ 676658 h 1381508"/>
                    <a:gd name="connsiteX20" fmla="*/ 1103512 w 1251148"/>
                    <a:gd name="connsiteY20" fmla="*/ 714758 h 1381508"/>
                    <a:gd name="connsiteX21" fmla="*/ 1217812 w 1251148"/>
                    <a:gd name="connsiteY21" fmla="*/ 857634 h 1381508"/>
                    <a:gd name="connsiteX22" fmla="*/ 1251148 w 1251148"/>
                    <a:gd name="connsiteY22" fmla="*/ 1014794 h 1381508"/>
                    <a:gd name="connsiteX23" fmla="*/ 1213048 w 1251148"/>
                    <a:gd name="connsiteY23" fmla="*/ 1114808 h 1381508"/>
                    <a:gd name="connsiteX24" fmla="*/ 1122560 w 1251148"/>
                    <a:gd name="connsiteY24" fmla="*/ 1143382 h 1381508"/>
                    <a:gd name="connsiteX25" fmla="*/ 1098748 w 1251148"/>
                    <a:gd name="connsiteY25" fmla="*/ 1200534 h 1381508"/>
                    <a:gd name="connsiteX26" fmla="*/ 884436 w 1251148"/>
                    <a:gd name="connsiteY26" fmla="*/ 1191008 h 1381508"/>
                    <a:gd name="connsiteX27" fmla="*/ 865384 w 1251148"/>
                    <a:gd name="connsiteY27" fmla="*/ 1110046 h 1381508"/>
                    <a:gd name="connsiteX28" fmla="*/ 822524 w 1251148"/>
                    <a:gd name="connsiteY28" fmla="*/ 1090994 h 1381508"/>
                    <a:gd name="connsiteX29" fmla="*/ 803472 w 1251148"/>
                    <a:gd name="connsiteY29" fmla="*/ 1019558 h 1381508"/>
                    <a:gd name="connsiteX30" fmla="*/ 665360 w 1251148"/>
                    <a:gd name="connsiteY30" fmla="*/ 1024320 h 1381508"/>
                    <a:gd name="connsiteX31" fmla="*/ 632024 w 1251148"/>
                    <a:gd name="connsiteY31" fmla="*/ 1105282 h 1381508"/>
                    <a:gd name="connsiteX32" fmla="*/ 422472 w 1251148"/>
                    <a:gd name="connsiteY32" fmla="*/ 1105282 h 1381508"/>
                    <a:gd name="connsiteX33" fmla="*/ 427236 w 1251148"/>
                    <a:gd name="connsiteY33" fmla="*/ 1205294 h 1381508"/>
                    <a:gd name="connsiteX34" fmla="*/ 374848 w 1251148"/>
                    <a:gd name="connsiteY34" fmla="*/ 1243394 h 1381508"/>
                    <a:gd name="connsiteX35" fmla="*/ 403424 w 1251148"/>
                    <a:gd name="connsiteY35" fmla="*/ 1291020 h 1381508"/>
                    <a:gd name="connsiteX36" fmla="*/ 298648 w 1251148"/>
                    <a:gd name="connsiteY36" fmla="*/ 1324358 h 1381508"/>
                    <a:gd name="connsiteX37" fmla="*/ 208160 w 1251148"/>
                    <a:gd name="connsiteY37" fmla="*/ 1381508 h 1381508"/>
                    <a:gd name="connsiteX38" fmla="*/ 139032 w 1251148"/>
                    <a:gd name="connsiteY38" fmla="*/ 1312378 h 1381508"/>
                    <a:gd name="connsiteX39" fmla="*/ 154184 w 1251148"/>
                    <a:gd name="connsiteY39" fmla="*/ 1303720 h 1381508"/>
                    <a:gd name="connsiteX40" fmla="*/ 160536 w 1251148"/>
                    <a:gd name="connsiteY40" fmla="*/ 1208470 h 1381508"/>
                    <a:gd name="connsiteX41" fmla="*/ 135136 w 1251148"/>
                    <a:gd name="connsiteY41" fmla="*/ 1164020 h 1381508"/>
                    <a:gd name="connsiteX42" fmla="*/ 77984 w 1251148"/>
                    <a:gd name="connsiteY42" fmla="*/ 1195770 h 1381508"/>
                    <a:gd name="connsiteX43" fmla="*/ 20836 w 1251148"/>
                    <a:gd name="connsiteY43" fmla="*/ 1056070 h 1381508"/>
                    <a:gd name="connsiteX44" fmla="*/ 71592 w 1251148"/>
                    <a:gd name="connsiteY44" fmla="*/ 903798 h 1381508"/>
                    <a:gd name="connsiteX45" fmla="*/ 201016 w 1251148"/>
                    <a:gd name="connsiteY45" fmla="*/ 869538 h 1381508"/>
                    <a:gd name="connsiteX46" fmla="*/ 243880 w 1251148"/>
                    <a:gd name="connsiteY46" fmla="*/ 893350 h 1381508"/>
                    <a:gd name="connsiteX47" fmla="*/ 274836 w 1251148"/>
                    <a:gd name="connsiteY47" fmla="*/ 869538 h 1381508"/>
                    <a:gd name="connsiteX48" fmla="*/ 286744 w 1251148"/>
                    <a:gd name="connsiteY48" fmla="*/ 709994 h 1381508"/>
                    <a:gd name="connsiteX49" fmla="*/ 298648 w 1251148"/>
                    <a:gd name="connsiteY49" fmla="*/ 693326 h 1381508"/>
                    <a:gd name="connsiteX50" fmla="*/ 298648 w 1251148"/>
                    <a:gd name="connsiteY50" fmla="*/ 648082 h 1381508"/>
                    <a:gd name="connsiteX51" fmla="*/ 208160 w 1251148"/>
                    <a:gd name="connsiteY51" fmla="*/ 595694 h 1381508"/>
                    <a:gd name="connsiteX52" fmla="*/ 86716 w 1251148"/>
                    <a:gd name="connsiteY52" fmla="*/ 598076 h 1381508"/>
                    <a:gd name="connsiteX53" fmla="*/ 992 w 1251148"/>
                    <a:gd name="connsiteY53" fmla="*/ 686182 h 1381508"/>
                    <a:gd name="connsiteX54" fmla="*/ 0 w 1251148"/>
                    <a:gd name="connsiteY54" fmla="*/ 689394 h 1381508"/>
                    <a:gd name="connsiteX55" fmla="*/ 43060 w 1251148"/>
                    <a:gd name="connsiteY55" fmla="*/ 468694 h 1381508"/>
                    <a:gd name="connsiteX56" fmla="*/ 92328 w 1251148"/>
                    <a:gd name="connsiteY56" fmla="*/ 336570 h 1381508"/>
                    <a:gd name="connsiteX57" fmla="*/ 116088 w 1251148"/>
                    <a:gd name="connsiteY57" fmla="*/ 332170 h 1381508"/>
                    <a:gd name="connsiteX58" fmla="*/ 249436 w 1251148"/>
                    <a:gd name="connsiteY58" fmla="*/ 59120 h 1381508"/>
                    <a:gd name="connsiteX59" fmla="*/ 287536 w 1251148"/>
                    <a:gd name="connsiteY59" fmla="*/ 1970 h 1381508"/>
                    <a:gd name="connsiteX60" fmla="*/ 471688 w 1251148"/>
                    <a:gd name="connsiteY60" fmla="*/ 84520 h 1381508"/>
                    <a:gd name="connsiteX61" fmla="*/ 516136 w 1251148"/>
                    <a:gd name="connsiteY61" fmla="*/ 71820 h 1381508"/>
                    <a:gd name="connsiteX62" fmla="*/ 516136 w 1251148"/>
                    <a:gd name="connsiteY62" fmla="*/ 21020 h 1381508"/>
                    <a:gd name="connsiteX63" fmla="*/ 533216 w 1251148"/>
                    <a:gd name="connsiteY63" fmla="*/ 0 h 1381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251148" h="1381508">
                      <a:moveTo>
                        <a:pt x="533216" y="0"/>
                      </a:moveTo>
                      <a:lnTo>
                        <a:pt x="605036" y="71820"/>
                      </a:lnTo>
                      <a:lnTo>
                        <a:pt x="560584" y="135320"/>
                      </a:lnTo>
                      <a:lnTo>
                        <a:pt x="617736" y="198820"/>
                      </a:lnTo>
                      <a:lnTo>
                        <a:pt x="674888" y="236920"/>
                      </a:lnTo>
                      <a:lnTo>
                        <a:pt x="674888" y="287720"/>
                      </a:lnTo>
                      <a:lnTo>
                        <a:pt x="694712" y="291024"/>
                      </a:lnTo>
                      <a:lnTo>
                        <a:pt x="689176" y="324234"/>
                      </a:lnTo>
                      <a:lnTo>
                        <a:pt x="712984" y="338520"/>
                      </a:lnTo>
                      <a:lnTo>
                        <a:pt x="789184" y="371858"/>
                      </a:lnTo>
                      <a:lnTo>
                        <a:pt x="922536" y="457582"/>
                      </a:lnTo>
                      <a:lnTo>
                        <a:pt x="1003500" y="409958"/>
                      </a:lnTo>
                      <a:lnTo>
                        <a:pt x="1089224" y="376620"/>
                      </a:lnTo>
                      <a:lnTo>
                        <a:pt x="1117800" y="319470"/>
                      </a:lnTo>
                      <a:lnTo>
                        <a:pt x="1208288" y="319470"/>
                      </a:lnTo>
                      <a:lnTo>
                        <a:pt x="1222144" y="402614"/>
                      </a:lnTo>
                      <a:lnTo>
                        <a:pt x="1132088" y="474250"/>
                      </a:lnTo>
                      <a:lnTo>
                        <a:pt x="1127324" y="545690"/>
                      </a:lnTo>
                      <a:lnTo>
                        <a:pt x="1145892" y="546888"/>
                      </a:lnTo>
                      <a:lnTo>
                        <a:pt x="1093984" y="676658"/>
                      </a:lnTo>
                      <a:lnTo>
                        <a:pt x="1103512" y="714758"/>
                      </a:lnTo>
                      <a:lnTo>
                        <a:pt x="1217812" y="857634"/>
                      </a:lnTo>
                      <a:lnTo>
                        <a:pt x="1251148" y="1014794"/>
                      </a:lnTo>
                      <a:lnTo>
                        <a:pt x="1213048" y="1114808"/>
                      </a:lnTo>
                      <a:lnTo>
                        <a:pt x="1122560" y="1143382"/>
                      </a:lnTo>
                      <a:lnTo>
                        <a:pt x="1098748" y="1200534"/>
                      </a:lnTo>
                      <a:lnTo>
                        <a:pt x="884436" y="1191008"/>
                      </a:lnTo>
                      <a:lnTo>
                        <a:pt x="865384" y="1110046"/>
                      </a:lnTo>
                      <a:lnTo>
                        <a:pt x="822524" y="1090994"/>
                      </a:lnTo>
                      <a:lnTo>
                        <a:pt x="803472" y="1019558"/>
                      </a:lnTo>
                      <a:lnTo>
                        <a:pt x="665360" y="1024320"/>
                      </a:lnTo>
                      <a:lnTo>
                        <a:pt x="632024" y="1105282"/>
                      </a:lnTo>
                      <a:lnTo>
                        <a:pt x="422472" y="1105282"/>
                      </a:lnTo>
                      <a:lnTo>
                        <a:pt x="427236" y="1205294"/>
                      </a:lnTo>
                      <a:lnTo>
                        <a:pt x="374848" y="1243394"/>
                      </a:lnTo>
                      <a:lnTo>
                        <a:pt x="403424" y="1291020"/>
                      </a:lnTo>
                      <a:lnTo>
                        <a:pt x="298648" y="1324358"/>
                      </a:lnTo>
                      <a:lnTo>
                        <a:pt x="208160" y="1381508"/>
                      </a:lnTo>
                      <a:lnTo>
                        <a:pt x="139032" y="1312378"/>
                      </a:lnTo>
                      <a:lnTo>
                        <a:pt x="154184" y="1303720"/>
                      </a:lnTo>
                      <a:lnTo>
                        <a:pt x="160536" y="1208470"/>
                      </a:lnTo>
                      <a:lnTo>
                        <a:pt x="135136" y="1164020"/>
                      </a:lnTo>
                      <a:lnTo>
                        <a:pt x="77984" y="1195770"/>
                      </a:lnTo>
                      <a:lnTo>
                        <a:pt x="20836" y="1056070"/>
                      </a:lnTo>
                      <a:lnTo>
                        <a:pt x="71592" y="903798"/>
                      </a:lnTo>
                      <a:lnTo>
                        <a:pt x="201016" y="869538"/>
                      </a:lnTo>
                      <a:lnTo>
                        <a:pt x="243880" y="893350"/>
                      </a:lnTo>
                      <a:lnTo>
                        <a:pt x="274836" y="869538"/>
                      </a:lnTo>
                      <a:lnTo>
                        <a:pt x="286744" y="709994"/>
                      </a:lnTo>
                      <a:lnTo>
                        <a:pt x="298648" y="693326"/>
                      </a:lnTo>
                      <a:lnTo>
                        <a:pt x="298648" y="648082"/>
                      </a:lnTo>
                      <a:lnTo>
                        <a:pt x="208160" y="595694"/>
                      </a:lnTo>
                      <a:lnTo>
                        <a:pt x="86716" y="598076"/>
                      </a:lnTo>
                      <a:lnTo>
                        <a:pt x="992" y="686182"/>
                      </a:lnTo>
                      <a:lnTo>
                        <a:pt x="0" y="689394"/>
                      </a:lnTo>
                      <a:lnTo>
                        <a:pt x="43060" y="468694"/>
                      </a:lnTo>
                      <a:lnTo>
                        <a:pt x="92328" y="336570"/>
                      </a:lnTo>
                      <a:lnTo>
                        <a:pt x="116088" y="332170"/>
                      </a:lnTo>
                      <a:lnTo>
                        <a:pt x="249436" y="59120"/>
                      </a:lnTo>
                      <a:lnTo>
                        <a:pt x="287536" y="1970"/>
                      </a:lnTo>
                      <a:lnTo>
                        <a:pt x="471688" y="84520"/>
                      </a:lnTo>
                      <a:lnTo>
                        <a:pt x="516136" y="71820"/>
                      </a:lnTo>
                      <a:lnTo>
                        <a:pt x="516136" y="21020"/>
                      </a:lnTo>
                      <a:lnTo>
                        <a:pt x="53321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4037C341-E388-4C19-B06D-177A1494273D}"/>
                    </a:ext>
                  </a:extLst>
                </p:cNvPr>
                <p:cNvSpPr/>
                <p:nvPr/>
              </p:nvSpPr>
              <p:spPr>
                <a:xfrm>
                  <a:off x="36571240" y="24195750"/>
                  <a:ext cx="519112" cy="402562"/>
                </a:xfrm>
                <a:custGeom>
                  <a:avLst/>
                  <a:gdLst>
                    <a:gd name="connsiteX0" fmla="*/ 417424 w 519112"/>
                    <a:gd name="connsiteY0" fmla="*/ 0 h 402562"/>
                    <a:gd name="connsiteX1" fmla="*/ 466724 w 519112"/>
                    <a:gd name="connsiteY1" fmla="*/ 73950 h 402562"/>
                    <a:gd name="connsiteX2" fmla="*/ 519112 w 519112"/>
                    <a:gd name="connsiteY2" fmla="*/ 83474 h 402562"/>
                    <a:gd name="connsiteX3" fmla="*/ 509584 w 519112"/>
                    <a:gd name="connsiteY3" fmla="*/ 178726 h 402562"/>
                    <a:gd name="connsiteX4" fmla="*/ 481008 w 519112"/>
                    <a:gd name="connsiteY4" fmla="*/ 216826 h 402562"/>
                    <a:gd name="connsiteX5" fmla="*/ 476248 w 519112"/>
                    <a:gd name="connsiteY5" fmla="*/ 264450 h 402562"/>
                    <a:gd name="connsiteX6" fmla="*/ 428624 w 519112"/>
                    <a:gd name="connsiteY6" fmla="*/ 264450 h 402562"/>
                    <a:gd name="connsiteX7" fmla="*/ 400048 w 519112"/>
                    <a:gd name="connsiteY7" fmla="*/ 321600 h 402562"/>
                    <a:gd name="connsiteX8" fmla="*/ 314324 w 519112"/>
                    <a:gd name="connsiteY8" fmla="*/ 354938 h 402562"/>
                    <a:gd name="connsiteX9" fmla="*/ 233360 w 519112"/>
                    <a:gd name="connsiteY9" fmla="*/ 402562 h 402562"/>
                    <a:gd name="connsiteX10" fmla="*/ 100008 w 519112"/>
                    <a:gd name="connsiteY10" fmla="*/ 316838 h 402562"/>
                    <a:gd name="connsiteX11" fmla="*/ 23808 w 519112"/>
                    <a:gd name="connsiteY11" fmla="*/ 283500 h 402562"/>
                    <a:gd name="connsiteX12" fmla="*/ 0 w 519112"/>
                    <a:gd name="connsiteY12" fmla="*/ 269214 h 402562"/>
                    <a:gd name="connsiteX13" fmla="*/ 5536 w 519112"/>
                    <a:gd name="connsiteY13" fmla="*/ 236004 h 402562"/>
                    <a:gd name="connsiteX14" fmla="*/ 100008 w 519112"/>
                    <a:gd name="connsiteY14" fmla="*/ 251750 h 402562"/>
                    <a:gd name="connsiteX15" fmla="*/ 239712 w 519112"/>
                    <a:gd name="connsiteY15" fmla="*/ 200950 h 402562"/>
                    <a:gd name="connsiteX16" fmla="*/ 284160 w 519112"/>
                    <a:gd name="connsiteY16" fmla="*/ 131100 h 402562"/>
                    <a:gd name="connsiteX17" fmla="*/ 341312 w 519112"/>
                    <a:gd name="connsiteY17" fmla="*/ 131100 h 402562"/>
                    <a:gd name="connsiteX18" fmla="*/ 417512 w 519112"/>
                    <a:gd name="connsiteY18" fmla="*/ 4100 h 402562"/>
                    <a:gd name="connsiteX19" fmla="*/ 417424 w 519112"/>
                    <a:gd name="connsiteY19" fmla="*/ 0 h 402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9112" h="402562">
                      <a:moveTo>
                        <a:pt x="417424" y="0"/>
                      </a:moveTo>
                      <a:lnTo>
                        <a:pt x="466724" y="73950"/>
                      </a:lnTo>
                      <a:lnTo>
                        <a:pt x="519112" y="83474"/>
                      </a:lnTo>
                      <a:lnTo>
                        <a:pt x="509584" y="178726"/>
                      </a:lnTo>
                      <a:lnTo>
                        <a:pt x="481008" y="216826"/>
                      </a:lnTo>
                      <a:lnTo>
                        <a:pt x="476248" y="264450"/>
                      </a:lnTo>
                      <a:lnTo>
                        <a:pt x="428624" y="264450"/>
                      </a:lnTo>
                      <a:lnTo>
                        <a:pt x="400048" y="321600"/>
                      </a:lnTo>
                      <a:lnTo>
                        <a:pt x="314324" y="354938"/>
                      </a:lnTo>
                      <a:lnTo>
                        <a:pt x="233360" y="402562"/>
                      </a:lnTo>
                      <a:lnTo>
                        <a:pt x="100008" y="316838"/>
                      </a:lnTo>
                      <a:lnTo>
                        <a:pt x="23808" y="283500"/>
                      </a:lnTo>
                      <a:lnTo>
                        <a:pt x="0" y="269214"/>
                      </a:lnTo>
                      <a:lnTo>
                        <a:pt x="5536" y="236004"/>
                      </a:lnTo>
                      <a:lnTo>
                        <a:pt x="100008" y="251750"/>
                      </a:lnTo>
                      <a:lnTo>
                        <a:pt x="239712" y="200950"/>
                      </a:lnTo>
                      <a:lnTo>
                        <a:pt x="284160" y="131100"/>
                      </a:lnTo>
                      <a:lnTo>
                        <a:pt x="341312" y="131100"/>
                      </a:lnTo>
                      <a:lnTo>
                        <a:pt x="417512" y="4100"/>
                      </a:lnTo>
                      <a:lnTo>
                        <a:pt x="4174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57F907F9-44A7-462A-8B32-ACA847FA71BE}"/>
                    </a:ext>
                  </a:extLst>
                </p:cNvPr>
                <p:cNvSpPr/>
                <p:nvPr/>
              </p:nvSpPr>
              <p:spPr>
                <a:xfrm>
                  <a:off x="36984744" y="24015458"/>
                  <a:ext cx="450488" cy="651584"/>
                </a:xfrm>
                <a:custGeom>
                  <a:avLst/>
                  <a:gdLst>
                    <a:gd name="connsiteX0" fmla="*/ 0 w 450488"/>
                    <a:gd name="connsiteY0" fmla="*/ 0 h 651584"/>
                    <a:gd name="connsiteX1" fmla="*/ 10356 w 450488"/>
                    <a:gd name="connsiteY1" fmla="*/ 6592 h 651584"/>
                    <a:gd name="connsiteX2" fmla="*/ 29408 w 450488"/>
                    <a:gd name="connsiteY2" fmla="*/ 76442 h 651584"/>
                    <a:gd name="connsiteX3" fmla="*/ 67664 w 450488"/>
                    <a:gd name="connsiteY3" fmla="*/ 45834 h 651584"/>
                    <a:gd name="connsiteX4" fmla="*/ 96080 w 450488"/>
                    <a:gd name="connsiteY4" fmla="*/ 136766 h 651584"/>
                    <a:gd name="connsiteX5" fmla="*/ 178632 w 450488"/>
                    <a:gd name="connsiteY5" fmla="*/ 168518 h 651584"/>
                    <a:gd name="connsiteX6" fmla="*/ 184980 w 450488"/>
                    <a:gd name="connsiteY6" fmla="*/ 209792 h 651584"/>
                    <a:gd name="connsiteX7" fmla="*/ 261180 w 450488"/>
                    <a:gd name="connsiteY7" fmla="*/ 222492 h 651584"/>
                    <a:gd name="connsiteX8" fmla="*/ 258008 w 450488"/>
                    <a:gd name="connsiteY8" fmla="*/ 85966 h 651584"/>
                    <a:gd name="connsiteX9" fmla="*/ 339048 w 450488"/>
                    <a:gd name="connsiteY9" fmla="*/ 109910 h 651584"/>
                    <a:gd name="connsiteX10" fmla="*/ 377068 w 450488"/>
                    <a:gd name="connsiteY10" fmla="*/ 173280 h 651584"/>
                    <a:gd name="connsiteX11" fmla="*/ 450488 w 450488"/>
                    <a:gd name="connsiteY11" fmla="*/ 253582 h 651584"/>
                    <a:gd name="connsiteX12" fmla="*/ 369132 w 450488"/>
                    <a:gd name="connsiteY12" fmla="*/ 324092 h 651584"/>
                    <a:gd name="connsiteX13" fmla="*/ 404056 w 450488"/>
                    <a:gd name="connsiteY13" fmla="*/ 393942 h 651584"/>
                    <a:gd name="connsiteX14" fmla="*/ 372304 w 450488"/>
                    <a:gd name="connsiteY14" fmla="*/ 463792 h 651584"/>
                    <a:gd name="connsiteX15" fmla="*/ 411968 w 450488"/>
                    <a:gd name="connsiteY15" fmla="*/ 629888 h 651584"/>
                    <a:gd name="connsiteX16" fmla="*/ 372304 w 450488"/>
                    <a:gd name="connsiteY16" fmla="*/ 622542 h 651584"/>
                    <a:gd name="connsiteX17" fmla="*/ 315156 w 450488"/>
                    <a:gd name="connsiteY17" fmla="*/ 616192 h 651584"/>
                    <a:gd name="connsiteX18" fmla="*/ 273864 w 450488"/>
                    <a:gd name="connsiteY18" fmla="*/ 651584 h 651584"/>
                    <a:gd name="connsiteX19" fmla="*/ 208000 w 450488"/>
                    <a:gd name="connsiteY19" fmla="*/ 528086 h 651584"/>
                    <a:gd name="connsiteX20" fmla="*/ 134180 w 450488"/>
                    <a:gd name="connsiteY20" fmla="*/ 516180 h 651584"/>
                    <a:gd name="connsiteX21" fmla="*/ 119464 w 450488"/>
                    <a:gd name="connsiteY21" fmla="*/ 527886 h 651584"/>
                    <a:gd name="connsiteX22" fmla="*/ 105608 w 450488"/>
                    <a:gd name="connsiteY22" fmla="*/ 444742 h 651584"/>
                    <a:gd name="connsiteX23" fmla="*/ 62744 w 450488"/>
                    <a:gd name="connsiteY23" fmla="*/ 444742 h 651584"/>
                    <a:gd name="connsiteX24" fmla="*/ 67504 w 450488"/>
                    <a:gd name="connsiteY24" fmla="*/ 397118 h 651584"/>
                    <a:gd name="connsiteX25" fmla="*/ 96080 w 450488"/>
                    <a:gd name="connsiteY25" fmla="*/ 359018 h 651584"/>
                    <a:gd name="connsiteX26" fmla="*/ 105608 w 450488"/>
                    <a:gd name="connsiteY26" fmla="*/ 263766 h 651584"/>
                    <a:gd name="connsiteX27" fmla="*/ 53220 w 450488"/>
                    <a:gd name="connsiteY27" fmla="*/ 254242 h 651584"/>
                    <a:gd name="connsiteX28" fmla="*/ 3920 w 450488"/>
                    <a:gd name="connsiteY28" fmla="*/ 180292 h 651584"/>
                    <a:gd name="connsiteX29" fmla="*/ 0 w 450488"/>
                    <a:gd name="connsiteY29" fmla="*/ 0 h 651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50488" h="651584">
                      <a:moveTo>
                        <a:pt x="0" y="0"/>
                      </a:moveTo>
                      <a:lnTo>
                        <a:pt x="10356" y="6592"/>
                      </a:lnTo>
                      <a:lnTo>
                        <a:pt x="29408" y="76442"/>
                      </a:lnTo>
                      <a:lnTo>
                        <a:pt x="67664" y="45834"/>
                      </a:lnTo>
                      <a:lnTo>
                        <a:pt x="96080" y="136766"/>
                      </a:lnTo>
                      <a:lnTo>
                        <a:pt x="178632" y="168518"/>
                      </a:lnTo>
                      <a:lnTo>
                        <a:pt x="184980" y="209792"/>
                      </a:lnTo>
                      <a:lnTo>
                        <a:pt x="261180" y="222492"/>
                      </a:lnTo>
                      <a:cubicBezTo>
                        <a:pt x="260124" y="176984"/>
                        <a:pt x="259064" y="131474"/>
                        <a:pt x="258008" y="85966"/>
                      </a:cubicBezTo>
                      <a:lnTo>
                        <a:pt x="339048" y="109910"/>
                      </a:lnTo>
                      <a:lnTo>
                        <a:pt x="377068" y="173280"/>
                      </a:lnTo>
                      <a:lnTo>
                        <a:pt x="450488" y="253582"/>
                      </a:lnTo>
                      <a:lnTo>
                        <a:pt x="369132" y="324092"/>
                      </a:lnTo>
                      <a:lnTo>
                        <a:pt x="404056" y="393942"/>
                      </a:lnTo>
                      <a:lnTo>
                        <a:pt x="372304" y="463792"/>
                      </a:lnTo>
                      <a:lnTo>
                        <a:pt x="411968" y="629888"/>
                      </a:lnTo>
                      <a:lnTo>
                        <a:pt x="372304" y="622542"/>
                      </a:lnTo>
                      <a:lnTo>
                        <a:pt x="315156" y="616192"/>
                      </a:lnTo>
                      <a:lnTo>
                        <a:pt x="273864" y="651584"/>
                      </a:lnTo>
                      <a:lnTo>
                        <a:pt x="208000" y="528086"/>
                      </a:lnTo>
                      <a:lnTo>
                        <a:pt x="134180" y="516180"/>
                      </a:lnTo>
                      <a:lnTo>
                        <a:pt x="119464" y="527886"/>
                      </a:lnTo>
                      <a:lnTo>
                        <a:pt x="105608" y="444742"/>
                      </a:lnTo>
                      <a:lnTo>
                        <a:pt x="62744" y="444742"/>
                      </a:lnTo>
                      <a:lnTo>
                        <a:pt x="67504" y="397118"/>
                      </a:lnTo>
                      <a:lnTo>
                        <a:pt x="96080" y="359018"/>
                      </a:lnTo>
                      <a:lnTo>
                        <a:pt x="105608" y="263766"/>
                      </a:lnTo>
                      <a:lnTo>
                        <a:pt x="53220" y="254242"/>
                      </a:lnTo>
                      <a:lnTo>
                        <a:pt x="3920" y="1802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フリーフォーム: 図形 571">
                  <a:extLst>
                    <a:ext uri="{FF2B5EF4-FFF2-40B4-BE49-F238E27FC236}">
                      <a16:creationId xmlns:a16="http://schemas.microsoft.com/office/drawing/2014/main" id="{03A71220-CB49-4EA2-B7B6-48BB78CE9CA7}"/>
                    </a:ext>
                  </a:extLst>
                </p:cNvPr>
                <p:cNvSpPr/>
                <p:nvPr/>
              </p:nvSpPr>
              <p:spPr>
                <a:xfrm>
                  <a:off x="36976048" y="24667368"/>
                  <a:ext cx="538776" cy="588300"/>
                </a:xfrm>
                <a:custGeom>
                  <a:avLst/>
                  <a:gdLst>
                    <a:gd name="connsiteX0" fmla="*/ 159544 w 538776"/>
                    <a:gd name="connsiteY0" fmla="*/ 0 h 588300"/>
                    <a:gd name="connsiteX1" fmla="*/ 235700 w 538776"/>
                    <a:gd name="connsiteY1" fmla="*/ 54674 h 588300"/>
                    <a:gd name="connsiteX2" fmla="*/ 241304 w 538776"/>
                    <a:gd name="connsiteY2" fmla="*/ 161132 h 588300"/>
                    <a:gd name="connsiteX3" fmla="*/ 381000 w 538776"/>
                    <a:gd name="connsiteY3" fmla="*/ 180182 h 588300"/>
                    <a:gd name="connsiteX4" fmla="*/ 450852 w 538776"/>
                    <a:gd name="connsiteY4" fmla="*/ 269082 h 588300"/>
                    <a:gd name="connsiteX5" fmla="*/ 538776 w 538776"/>
                    <a:gd name="connsiteY5" fmla="*/ 313742 h 588300"/>
                    <a:gd name="connsiteX6" fmla="*/ 499112 w 538776"/>
                    <a:gd name="connsiteY6" fmla="*/ 356712 h 588300"/>
                    <a:gd name="connsiteX7" fmla="*/ 476252 w 538776"/>
                    <a:gd name="connsiteY7" fmla="*/ 417672 h 588300"/>
                    <a:gd name="connsiteX8" fmla="*/ 499112 w 538776"/>
                    <a:gd name="connsiteY8" fmla="*/ 501492 h 588300"/>
                    <a:gd name="connsiteX9" fmla="*/ 443308 w 538776"/>
                    <a:gd name="connsiteY9" fmla="*/ 588300 h 588300"/>
                    <a:gd name="connsiteX10" fmla="*/ 357192 w 538776"/>
                    <a:gd name="connsiteY10" fmla="*/ 511970 h 588300"/>
                    <a:gd name="connsiteX11" fmla="*/ 285752 w 538776"/>
                    <a:gd name="connsiteY11" fmla="*/ 511970 h 588300"/>
                    <a:gd name="connsiteX12" fmla="*/ 204792 w 538776"/>
                    <a:gd name="connsiteY12" fmla="*/ 578644 h 588300"/>
                    <a:gd name="connsiteX13" fmla="*/ 135116 w 538776"/>
                    <a:gd name="connsiteY13" fmla="*/ 546030 h 588300"/>
                    <a:gd name="connsiteX14" fmla="*/ 157164 w 538776"/>
                    <a:gd name="connsiteY14" fmla="*/ 488156 h 588300"/>
                    <a:gd name="connsiteX15" fmla="*/ 123828 w 538776"/>
                    <a:gd name="connsiteY15" fmla="*/ 330996 h 588300"/>
                    <a:gd name="connsiteX16" fmla="*/ 9528 w 538776"/>
                    <a:gd name="connsiteY16" fmla="*/ 188120 h 588300"/>
                    <a:gd name="connsiteX17" fmla="*/ 0 w 538776"/>
                    <a:gd name="connsiteY17" fmla="*/ 150020 h 588300"/>
                    <a:gd name="connsiteX18" fmla="*/ 51908 w 538776"/>
                    <a:gd name="connsiteY18" fmla="*/ 20250 h 588300"/>
                    <a:gd name="connsiteX19" fmla="*/ 107160 w 538776"/>
                    <a:gd name="connsiteY19" fmla="*/ 23812 h 588300"/>
                    <a:gd name="connsiteX20" fmla="*/ 159544 w 538776"/>
                    <a:gd name="connsiteY20" fmla="*/ 0 h 588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38776" h="588300">
                      <a:moveTo>
                        <a:pt x="159544" y="0"/>
                      </a:moveTo>
                      <a:lnTo>
                        <a:pt x="235700" y="54674"/>
                      </a:lnTo>
                      <a:lnTo>
                        <a:pt x="241304" y="161132"/>
                      </a:lnTo>
                      <a:lnTo>
                        <a:pt x="381000" y="180182"/>
                      </a:lnTo>
                      <a:lnTo>
                        <a:pt x="450852" y="269082"/>
                      </a:lnTo>
                      <a:lnTo>
                        <a:pt x="538776" y="313742"/>
                      </a:lnTo>
                      <a:lnTo>
                        <a:pt x="499112" y="356712"/>
                      </a:lnTo>
                      <a:lnTo>
                        <a:pt x="476252" y="417672"/>
                      </a:lnTo>
                      <a:lnTo>
                        <a:pt x="499112" y="501492"/>
                      </a:lnTo>
                      <a:lnTo>
                        <a:pt x="443308" y="588300"/>
                      </a:lnTo>
                      <a:lnTo>
                        <a:pt x="357192" y="511970"/>
                      </a:lnTo>
                      <a:lnTo>
                        <a:pt x="285752" y="511970"/>
                      </a:lnTo>
                      <a:lnTo>
                        <a:pt x="204792" y="578644"/>
                      </a:lnTo>
                      <a:lnTo>
                        <a:pt x="135116" y="546030"/>
                      </a:lnTo>
                      <a:lnTo>
                        <a:pt x="157164" y="488156"/>
                      </a:lnTo>
                      <a:lnTo>
                        <a:pt x="123828" y="330996"/>
                      </a:lnTo>
                      <a:lnTo>
                        <a:pt x="9528" y="188120"/>
                      </a:lnTo>
                      <a:lnTo>
                        <a:pt x="0" y="150020"/>
                      </a:lnTo>
                      <a:lnTo>
                        <a:pt x="51908" y="20250"/>
                      </a:lnTo>
                      <a:lnTo>
                        <a:pt x="107160" y="23812"/>
                      </a:lnTo>
                      <a:lnTo>
                        <a:pt x="1595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BF7964C4-90D7-41B2-A55C-D01862212D2D}"/>
                    </a:ext>
                  </a:extLst>
                </p:cNvPr>
                <p:cNvSpPr/>
                <p:nvPr/>
              </p:nvSpPr>
              <p:spPr>
                <a:xfrm>
                  <a:off x="34567008" y="27197696"/>
                  <a:ext cx="1065652" cy="894484"/>
                </a:xfrm>
                <a:custGeom>
                  <a:avLst/>
                  <a:gdLst>
                    <a:gd name="connsiteX0" fmla="*/ 351640 w 1065652"/>
                    <a:gd name="connsiteY0" fmla="*/ 0 h 894484"/>
                    <a:gd name="connsiteX1" fmla="*/ 386568 w 1065652"/>
                    <a:gd name="connsiteY1" fmla="*/ 24754 h 894484"/>
                    <a:gd name="connsiteX2" fmla="*/ 484992 w 1065652"/>
                    <a:gd name="connsiteY2" fmla="*/ 2528 h 894484"/>
                    <a:gd name="connsiteX3" fmla="*/ 586592 w 1065652"/>
                    <a:gd name="connsiteY3" fmla="*/ 59680 h 894484"/>
                    <a:gd name="connsiteX4" fmla="*/ 608816 w 1065652"/>
                    <a:gd name="connsiteY4" fmla="*/ 21580 h 894484"/>
                    <a:gd name="connsiteX5" fmla="*/ 672316 w 1065652"/>
                    <a:gd name="connsiteY5" fmla="*/ 34278 h 894484"/>
                    <a:gd name="connsiteX6" fmla="*/ 672316 w 1065652"/>
                    <a:gd name="connsiteY6" fmla="*/ 208904 h 894484"/>
                    <a:gd name="connsiteX7" fmla="*/ 862816 w 1065652"/>
                    <a:gd name="connsiteY7" fmla="*/ 431154 h 894484"/>
                    <a:gd name="connsiteX8" fmla="*/ 964076 w 1065652"/>
                    <a:gd name="connsiteY8" fmla="*/ 387366 h 894484"/>
                    <a:gd name="connsiteX9" fmla="*/ 1023156 w 1065652"/>
                    <a:gd name="connsiteY9" fmla="*/ 429568 h 894484"/>
                    <a:gd name="connsiteX10" fmla="*/ 1013632 w 1065652"/>
                    <a:gd name="connsiteY10" fmla="*/ 520054 h 894484"/>
                    <a:gd name="connsiteX11" fmla="*/ 1008868 w 1065652"/>
                    <a:gd name="connsiteY11" fmla="*/ 720080 h 894484"/>
                    <a:gd name="connsiteX12" fmla="*/ 1061256 w 1065652"/>
                    <a:gd name="connsiteY12" fmla="*/ 777228 h 894484"/>
                    <a:gd name="connsiteX13" fmla="*/ 1062840 w 1065652"/>
                    <a:gd name="connsiteY13" fmla="*/ 777122 h 894484"/>
                    <a:gd name="connsiteX14" fmla="*/ 1062840 w 1065652"/>
                    <a:gd name="connsiteY14" fmla="*/ 805804 h 894484"/>
                    <a:gd name="connsiteX15" fmla="*/ 1065652 w 1065652"/>
                    <a:gd name="connsiteY15" fmla="*/ 806332 h 894484"/>
                    <a:gd name="connsiteX16" fmla="*/ 1004624 w 1065652"/>
                    <a:gd name="connsiteY16" fmla="*/ 894484 h 894484"/>
                    <a:gd name="connsiteX17" fmla="*/ 900916 w 1065652"/>
                    <a:gd name="connsiteY17" fmla="*/ 802628 h 894484"/>
                    <a:gd name="connsiteX18" fmla="*/ 808840 w 1065652"/>
                    <a:gd name="connsiteY18" fmla="*/ 793104 h 894484"/>
                    <a:gd name="connsiteX19" fmla="*/ 770744 w 1065652"/>
                    <a:gd name="connsiteY19" fmla="*/ 755004 h 894484"/>
                    <a:gd name="connsiteX20" fmla="*/ 697716 w 1065652"/>
                    <a:gd name="connsiteY20" fmla="*/ 751828 h 894484"/>
                    <a:gd name="connsiteX21" fmla="*/ 564368 w 1065652"/>
                    <a:gd name="connsiteY21" fmla="*/ 866128 h 894484"/>
                    <a:gd name="connsiteX22" fmla="*/ 450068 w 1065652"/>
                    <a:gd name="connsiteY22" fmla="*/ 872480 h 894484"/>
                    <a:gd name="connsiteX23" fmla="*/ 402440 w 1065652"/>
                    <a:gd name="connsiteY23" fmla="*/ 853802 h 894484"/>
                    <a:gd name="connsiteX24" fmla="*/ 402440 w 1065652"/>
                    <a:gd name="connsiteY24" fmla="*/ 767704 h 894484"/>
                    <a:gd name="connsiteX25" fmla="*/ 288144 w 1065652"/>
                    <a:gd name="connsiteY25" fmla="*/ 735954 h 894484"/>
                    <a:gd name="connsiteX26" fmla="*/ 211944 w 1065652"/>
                    <a:gd name="connsiteY26" fmla="*/ 602604 h 894484"/>
                    <a:gd name="connsiteX27" fmla="*/ 34144 w 1065652"/>
                    <a:gd name="connsiteY27" fmla="*/ 551804 h 894484"/>
                    <a:gd name="connsiteX28" fmla="*/ 0 w 1065652"/>
                    <a:gd name="connsiteY28" fmla="*/ 492938 h 894484"/>
                    <a:gd name="connsiteX29" fmla="*/ 8744 w 1065652"/>
                    <a:gd name="connsiteY29" fmla="*/ 491480 h 894484"/>
                    <a:gd name="connsiteX30" fmla="*/ 18268 w 1065652"/>
                    <a:gd name="connsiteY30" fmla="*/ 396228 h 894484"/>
                    <a:gd name="connsiteX31" fmla="*/ 75416 w 1065652"/>
                    <a:gd name="connsiteY31" fmla="*/ 329554 h 894484"/>
                    <a:gd name="connsiteX32" fmla="*/ 123040 w 1065652"/>
                    <a:gd name="connsiteY32" fmla="*/ 329554 h 894484"/>
                    <a:gd name="connsiteX33" fmla="*/ 208768 w 1065652"/>
                    <a:gd name="connsiteY33" fmla="*/ 129528 h 894484"/>
                    <a:gd name="connsiteX34" fmla="*/ 351640 w 1065652"/>
                    <a:gd name="connsiteY34" fmla="*/ 53328 h 894484"/>
                    <a:gd name="connsiteX35" fmla="*/ 351640 w 1065652"/>
                    <a:gd name="connsiteY35" fmla="*/ 0 h 894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065652" h="894484">
                      <a:moveTo>
                        <a:pt x="351640" y="0"/>
                      </a:moveTo>
                      <a:lnTo>
                        <a:pt x="386568" y="24754"/>
                      </a:lnTo>
                      <a:lnTo>
                        <a:pt x="484992" y="2528"/>
                      </a:lnTo>
                      <a:lnTo>
                        <a:pt x="586592" y="59680"/>
                      </a:lnTo>
                      <a:lnTo>
                        <a:pt x="608816" y="21580"/>
                      </a:lnTo>
                      <a:lnTo>
                        <a:pt x="672316" y="34278"/>
                      </a:lnTo>
                      <a:lnTo>
                        <a:pt x="672316" y="208904"/>
                      </a:lnTo>
                      <a:lnTo>
                        <a:pt x="862816" y="431154"/>
                      </a:lnTo>
                      <a:lnTo>
                        <a:pt x="964076" y="387366"/>
                      </a:lnTo>
                      <a:lnTo>
                        <a:pt x="1023156" y="429568"/>
                      </a:lnTo>
                      <a:lnTo>
                        <a:pt x="1013632" y="520054"/>
                      </a:lnTo>
                      <a:lnTo>
                        <a:pt x="1008868" y="720080"/>
                      </a:lnTo>
                      <a:lnTo>
                        <a:pt x="1061256" y="777228"/>
                      </a:lnTo>
                      <a:lnTo>
                        <a:pt x="1062840" y="777122"/>
                      </a:lnTo>
                      <a:lnTo>
                        <a:pt x="1062840" y="805804"/>
                      </a:lnTo>
                      <a:lnTo>
                        <a:pt x="1065652" y="806332"/>
                      </a:lnTo>
                      <a:lnTo>
                        <a:pt x="1004624" y="894484"/>
                      </a:lnTo>
                      <a:lnTo>
                        <a:pt x="900916" y="802628"/>
                      </a:lnTo>
                      <a:lnTo>
                        <a:pt x="808840" y="793104"/>
                      </a:lnTo>
                      <a:lnTo>
                        <a:pt x="770744" y="755004"/>
                      </a:lnTo>
                      <a:lnTo>
                        <a:pt x="697716" y="751828"/>
                      </a:lnTo>
                      <a:lnTo>
                        <a:pt x="564368" y="866128"/>
                      </a:lnTo>
                      <a:lnTo>
                        <a:pt x="450068" y="872480"/>
                      </a:lnTo>
                      <a:lnTo>
                        <a:pt x="402440" y="853802"/>
                      </a:lnTo>
                      <a:lnTo>
                        <a:pt x="402440" y="767704"/>
                      </a:lnTo>
                      <a:lnTo>
                        <a:pt x="288144" y="735954"/>
                      </a:lnTo>
                      <a:lnTo>
                        <a:pt x="211944" y="602604"/>
                      </a:lnTo>
                      <a:lnTo>
                        <a:pt x="34144" y="551804"/>
                      </a:lnTo>
                      <a:lnTo>
                        <a:pt x="0" y="492938"/>
                      </a:lnTo>
                      <a:lnTo>
                        <a:pt x="8744" y="491480"/>
                      </a:lnTo>
                      <a:lnTo>
                        <a:pt x="18268" y="396228"/>
                      </a:lnTo>
                      <a:lnTo>
                        <a:pt x="75416" y="329554"/>
                      </a:lnTo>
                      <a:lnTo>
                        <a:pt x="123040" y="329554"/>
                      </a:lnTo>
                      <a:lnTo>
                        <a:pt x="208768" y="129528"/>
                      </a:lnTo>
                      <a:lnTo>
                        <a:pt x="351640" y="53328"/>
                      </a:lnTo>
                      <a:lnTo>
                        <a:pt x="3516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8323ADB9-3A2E-4964-87C6-0AE01683660D}"/>
                    </a:ext>
                  </a:extLst>
                </p:cNvPr>
                <p:cNvSpPr/>
                <p:nvPr/>
              </p:nvSpPr>
              <p:spPr>
                <a:xfrm>
                  <a:off x="36256912" y="25160288"/>
                  <a:ext cx="522656" cy="481012"/>
                </a:xfrm>
                <a:custGeom>
                  <a:avLst/>
                  <a:gdLst>
                    <a:gd name="connsiteX0" fmla="*/ 428624 w 522656"/>
                    <a:gd name="connsiteY0" fmla="*/ 0 h 481012"/>
                    <a:gd name="connsiteX1" fmla="*/ 447676 w 522656"/>
                    <a:gd name="connsiteY1" fmla="*/ 71436 h 481012"/>
                    <a:gd name="connsiteX2" fmla="*/ 490536 w 522656"/>
                    <a:gd name="connsiteY2" fmla="*/ 90488 h 481012"/>
                    <a:gd name="connsiteX3" fmla="*/ 509588 w 522656"/>
                    <a:gd name="connsiteY3" fmla="*/ 171450 h 481012"/>
                    <a:gd name="connsiteX4" fmla="*/ 522656 w 522656"/>
                    <a:gd name="connsiteY4" fmla="*/ 172030 h 481012"/>
                    <a:gd name="connsiteX5" fmla="*/ 514352 w 522656"/>
                    <a:gd name="connsiteY5" fmla="*/ 266700 h 481012"/>
                    <a:gd name="connsiteX6" fmla="*/ 447676 w 522656"/>
                    <a:gd name="connsiteY6" fmla="*/ 295276 h 481012"/>
                    <a:gd name="connsiteX7" fmla="*/ 400052 w 522656"/>
                    <a:gd name="connsiteY7" fmla="*/ 414336 h 481012"/>
                    <a:gd name="connsiteX8" fmla="*/ 328612 w 522656"/>
                    <a:gd name="connsiteY8" fmla="*/ 423862 h 481012"/>
                    <a:gd name="connsiteX9" fmla="*/ 319088 w 522656"/>
                    <a:gd name="connsiteY9" fmla="*/ 481012 h 481012"/>
                    <a:gd name="connsiteX10" fmla="*/ 280988 w 522656"/>
                    <a:gd name="connsiteY10" fmla="*/ 476250 h 481012"/>
                    <a:gd name="connsiteX11" fmla="*/ 233364 w 522656"/>
                    <a:gd name="connsiteY11" fmla="*/ 381000 h 481012"/>
                    <a:gd name="connsiteX12" fmla="*/ 152400 w 522656"/>
                    <a:gd name="connsiteY12" fmla="*/ 342900 h 481012"/>
                    <a:gd name="connsiteX13" fmla="*/ 128588 w 522656"/>
                    <a:gd name="connsiteY13" fmla="*/ 266700 h 481012"/>
                    <a:gd name="connsiteX14" fmla="*/ 12792 w 522656"/>
                    <a:gd name="connsiteY14" fmla="*/ 245156 h 481012"/>
                    <a:gd name="connsiteX15" fmla="*/ 0 w 522656"/>
                    <a:gd name="connsiteY15" fmla="*/ 223836 h 481012"/>
                    <a:gd name="connsiteX16" fmla="*/ 52388 w 522656"/>
                    <a:gd name="connsiteY16" fmla="*/ 185736 h 481012"/>
                    <a:gd name="connsiteX17" fmla="*/ 47624 w 522656"/>
                    <a:gd name="connsiteY17" fmla="*/ 85724 h 481012"/>
                    <a:gd name="connsiteX18" fmla="*/ 257176 w 522656"/>
                    <a:gd name="connsiteY18" fmla="*/ 85724 h 481012"/>
                    <a:gd name="connsiteX19" fmla="*/ 290512 w 522656"/>
                    <a:gd name="connsiteY19" fmla="*/ 4762 h 481012"/>
                    <a:gd name="connsiteX20" fmla="*/ 428624 w 522656"/>
                    <a:gd name="connsiteY20" fmla="*/ 0 h 48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22656" h="481012">
                      <a:moveTo>
                        <a:pt x="428624" y="0"/>
                      </a:moveTo>
                      <a:lnTo>
                        <a:pt x="447676" y="71436"/>
                      </a:lnTo>
                      <a:lnTo>
                        <a:pt x="490536" y="90488"/>
                      </a:lnTo>
                      <a:lnTo>
                        <a:pt x="509588" y="171450"/>
                      </a:lnTo>
                      <a:lnTo>
                        <a:pt x="522656" y="172030"/>
                      </a:lnTo>
                      <a:lnTo>
                        <a:pt x="514352" y="266700"/>
                      </a:lnTo>
                      <a:lnTo>
                        <a:pt x="447676" y="295276"/>
                      </a:lnTo>
                      <a:lnTo>
                        <a:pt x="400052" y="414336"/>
                      </a:lnTo>
                      <a:lnTo>
                        <a:pt x="328612" y="423862"/>
                      </a:lnTo>
                      <a:lnTo>
                        <a:pt x="319088" y="481012"/>
                      </a:lnTo>
                      <a:lnTo>
                        <a:pt x="280988" y="476250"/>
                      </a:lnTo>
                      <a:lnTo>
                        <a:pt x="233364" y="381000"/>
                      </a:lnTo>
                      <a:lnTo>
                        <a:pt x="152400" y="342900"/>
                      </a:lnTo>
                      <a:lnTo>
                        <a:pt x="128588" y="266700"/>
                      </a:lnTo>
                      <a:lnTo>
                        <a:pt x="12792" y="245156"/>
                      </a:lnTo>
                      <a:lnTo>
                        <a:pt x="0" y="223836"/>
                      </a:lnTo>
                      <a:lnTo>
                        <a:pt x="52388" y="185736"/>
                      </a:lnTo>
                      <a:lnTo>
                        <a:pt x="47624" y="85724"/>
                      </a:lnTo>
                      <a:lnTo>
                        <a:pt x="257176" y="85724"/>
                      </a:lnTo>
                      <a:lnTo>
                        <a:pt x="290512" y="4762"/>
                      </a:lnTo>
                      <a:lnTo>
                        <a:pt x="4286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B6227992-7DE1-477F-A766-CCC18185F7FF}"/>
                    </a:ext>
                  </a:extLst>
                </p:cNvPr>
                <p:cNvSpPr/>
                <p:nvPr/>
              </p:nvSpPr>
              <p:spPr>
                <a:xfrm>
                  <a:off x="35867372" y="25453108"/>
                  <a:ext cx="247924" cy="440450"/>
                </a:xfrm>
                <a:custGeom>
                  <a:avLst/>
                  <a:gdLst>
                    <a:gd name="connsiteX0" fmla="*/ 153724 w 247924"/>
                    <a:gd name="connsiteY0" fmla="*/ 0 h 440450"/>
                    <a:gd name="connsiteX1" fmla="*/ 222852 w 247924"/>
                    <a:gd name="connsiteY1" fmla="*/ 69130 h 440450"/>
                    <a:gd name="connsiteX2" fmla="*/ 247924 w 247924"/>
                    <a:gd name="connsiteY2" fmla="*/ 53296 h 440450"/>
                    <a:gd name="connsiteX3" fmla="*/ 241904 w 247924"/>
                    <a:gd name="connsiteY3" fmla="*/ 121516 h 440450"/>
                    <a:gd name="connsiteX4" fmla="*/ 184752 w 247924"/>
                    <a:gd name="connsiteY4" fmla="*/ 131042 h 440450"/>
                    <a:gd name="connsiteX5" fmla="*/ 175228 w 247924"/>
                    <a:gd name="connsiteY5" fmla="*/ 254868 h 440450"/>
                    <a:gd name="connsiteX6" fmla="*/ 208564 w 247924"/>
                    <a:gd name="connsiteY6" fmla="*/ 302492 h 440450"/>
                    <a:gd name="connsiteX7" fmla="*/ 207336 w 247924"/>
                    <a:gd name="connsiteY7" fmla="*/ 305720 h 440450"/>
                    <a:gd name="connsiteX8" fmla="*/ 16476 w 247924"/>
                    <a:gd name="connsiteY8" fmla="*/ 439016 h 440450"/>
                    <a:gd name="connsiteX9" fmla="*/ 0 w 247924"/>
                    <a:gd name="connsiteY9" fmla="*/ 440450 h 440450"/>
                    <a:gd name="connsiteX10" fmla="*/ 22828 w 247924"/>
                    <a:gd name="connsiteY10" fmla="*/ 326304 h 440450"/>
                    <a:gd name="connsiteX11" fmla="*/ 51404 w 247924"/>
                    <a:gd name="connsiteY11" fmla="*/ 254868 h 440450"/>
                    <a:gd name="connsiteX12" fmla="*/ 27592 w 247924"/>
                    <a:gd name="connsiteY12" fmla="*/ 159616 h 440450"/>
                    <a:gd name="connsiteX13" fmla="*/ 94268 w 247924"/>
                    <a:gd name="connsiteY13" fmla="*/ 121516 h 440450"/>
                    <a:gd name="connsiteX14" fmla="*/ 71964 w 247924"/>
                    <a:gd name="connsiteY14" fmla="*/ 39738 h 440450"/>
                    <a:gd name="connsiteX15" fmla="*/ 79980 w 247924"/>
                    <a:gd name="connsiteY15" fmla="*/ 42142 h 440450"/>
                    <a:gd name="connsiteX16" fmla="*/ 153724 w 247924"/>
                    <a:gd name="connsiteY16" fmla="*/ 0 h 440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47924" h="440450">
                      <a:moveTo>
                        <a:pt x="153724" y="0"/>
                      </a:moveTo>
                      <a:lnTo>
                        <a:pt x="222852" y="69130"/>
                      </a:lnTo>
                      <a:lnTo>
                        <a:pt x="247924" y="53296"/>
                      </a:lnTo>
                      <a:lnTo>
                        <a:pt x="241904" y="121516"/>
                      </a:lnTo>
                      <a:lnTo>
                        <a:pt x="184752" y="131042"/>
                      </a:lnTo>
                      <a:lnTo>
                        <a:pt x="175228" y="254868"/>
                      </a:lnTo>
                      <a:lnTo>
                        <a:pt x="208564" y="302492"/>
                      </a:lnTo>
                      <a:lnTo>
                        <a:pt x="207336" y="305720"/>
                      </a:lnTo>
                      <a:lnTo>
                        <a:pt x="16476" y="439016"/>
                      </a:lnTo>
                      <a:lnTo>
                        <a:pt x="0" y="440450"/>
                      </a:lnTo>
                      <a:lnTo>
                        <a:pt x="22828" y="326304"/>
                      </a:lnTo>
                      <a:lnTo>
                        <a:pt x="51404" y="254868"/>
                      </a:lnTo>
                      <a:lnTo>
                        <a:pt x="27592" y="159616"/>
                      </a:lnTo>
                      <a:lnTo>
                        <a:pt x="94268" y="121516"/>
                      </a:lnTo>
                      <a:lnTo>
                        <a:pt x="71964" y="39738"/>
                      </a:lnTo>
                      <a:lnTo>
                        <a:pt x="79980" y="42142"/>
                      </a:lnTo>
                      <a:lnTo>
                        <a:pt x="1537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75D80E37-2AD0-4DE0-8C2B-E947829D8868}"/>
                    </a:ext>
                  </a:extLst>
                </p:cNvPr>
                <p:cNvSpPr/>
                <p:nvPr/>
              </p:nvSpPr>
              <p:spPr>
                <a:xfrm>
                  <a:off x="35525076" y="26673176"/>
                  <a:ext cx="774700" cy="1301748"/>
                </a:xfrm>
                <a:custGeom>
                  <a:avLst/>
                  <a:gdLst>
                    <a:gd name="connsiteX0" fmla="*/ 533400 w 774700"/>
                    <a:gd name="connsiteY0" fmla="*/ 0 h 1301748"/>
                    <a:gd name="connsiteX1" fmla="*/ 574676 w 774700"/>
                    <a:gd name="connsiteY1" fmla="*/ 6348 h 1301748"/>
                    <a:gd name="connsiteX2" fmla="*/ 574676 w 774700"/>
                    <a:gd name="connsiteY2" fmla="*/ 34924 h 1301748"/>
                    <a:gd name="connsiteX3" fmla="*/ 704848 w 774700"/>
                    <a:gd name="connsiteY3" fmla="*/ 41274 h 1301748"/>
                    <a:gd name="connsiteX4" fmla="*/ 727076 w 774700"/>
                    <a:gd name="connsiteY4" fmla="*/ 53974 h 1301748"/>
                    <a:gd name="connsiteX5" fmla="*/ 743332 w 774700"/>
                    <a:gd name="connsiteY5" fmla="*/ 38424 h 1301748"/>
                    <a:gd name="connsiteX6" fmla="*/ 774700 w 774700"/>
                    <a:gd name="connsiteY6" fmla="*/ 134936 h 1301748"/>
                    <a:gd name="connsiteX7" fmla="*/ 731836 w 774700"/>
                    <a:gd name="connsiteY7" fmla="*/ 187324 h 1301748"/>
                    <a:gd name="connsiteX8" fmla="*/ 717548 w 774700"/>
                    <a:gd name="connsiteY8" fmla="*/ 287336 h 1301748"/>
                    <a:gd name="connsiteX9" fmla="*/ 646112 w 774700"/>
                    <a:gd name="connsiteY9" fmla="*/ 425448 h 1301748"/>
                    <a:gd name="connsiteX10" fmla="*/ 574676 w 774700"/>
                    <a:gd name="connsiteY10" fmla="*/ 444500 h 1301748"/>
                    <a:gd name="connsiteX11" fmla="*/ 479424 w 774700"/>
                    <a:gd name="connsiteY11" fmla="*/ 368300 h 1301748"/>
                    <a:gd name="connsiteX12" fmla="*/ 427036 w 774700"/>
                    <a:gd name="connsiteY12" fmla="*/ 463548 h 1301748"/>
                    <a:gd name="connsiteX13" fmla="*/ 336548 w 774700"/>
                    <a:gd name="connsiteY13" fmla="*/ 506412 h 1301748"/>
                    <a:gd name="connsiteX14" fmla="*/ 346076 w 774700"/>
                    <a:gd name="connsiteY14" fmla="*/ 549274 h 1301748"/>
                    <a:gd name="connsiteX15" fmla="*/ 141288 w 774700"/>
                    <a:gd name="connsiteY15" fmla="*/ 787400 h 1301748"/>
                    <a:gd name="connsiteX16" fmla="*/ 136524 w 774700"/>
                    <a:gd name="connsiteY16" fmla="*/ 877888 h 1301748"/>
                    <a:gd name="connsiteX17" fmla="*/ 206648 w 774700"/>
                    <a:gd name="connsiteY17" fmla="*/ 945312 h 1301748"/>
                    <a:gd name="connsiteX18" fmla="*/ 179388 w 774700"/>
                    <a:gd name="connsiteY18" fmla="*/ 970756 h 1301748"/>
                    <a:gd name="connsiteX19" fmla="*/ 174624 w 774700"/>
                    <a:gd name="connsiteY19" fmla="*/ 1049336 h 1301748"/>
                    <a:gd name="connsiteX20" fmla="*/ 227608 w 774700"/>
                    <a:gd name="connsiteY20" fmla="*/ 1127342 h 1301748"/>
                    <a:gd name="connsiteX21" fmla="*/ 225424 w 774700"/>
                    <a:gd name="connsiteY21" fmla="*/ 1127124 h 1301748"/>
                    <a:gd name="connsiteX22" fmla="*/ 161924 w 774700"/>
                    <a:gd name="connsiteY22" fmla="*/ 1190624 h 1301748"/>
                    <a:gd name="connsiteX23" fmla="*/ 161924 w 774700"/>
                    <a:gd name="connsiteY23" fmla="*/ 1235074 h 1301748"/>
                    <a:gd name="connsiteX24" fmla="*/ 104772 w 774700"/>
                    <a:gd name="connsiteY24" fmla="*/ 1292224 h 1301748"/>
                    <a:gd name="connsiteX25" fmla="*/ 104772 w 774700"/>
                    <a:gd name="connsiteY25" fmla="*/ 1301642 h 1301748"/>
                    <a:gd name="connsiteX26" fmla="*/ 103188 w 774700"/>
                    <a:gd name="connsiteY26" fmla="*/ 1301748 h 1301748"/>
                    <a:gd name="connsiteX27" fmla="*/ 50800 w 774700"/>
                    <a:gd name="connsiteY27" fmla="*/ 1244600 h 1301748"/>
                    <a:gd name="connsiteX28" fmla="*/ 55564 w 774700"/>
                    <a:gd name="connsiteY28" fmla="*/ 1044574 h 1301748"/>
                    <a:gd name="connsiteX29" fmla="*/ 65088 w 774700"/>
                    <a:gd name="connsiteY29" fmla="*/ 954088 h 1301748"/>
                    <a:gd name="connsiteX30" fmla="*/ 6008 w 774700"/>
                    <a:gd name="connsiteY30" fmla="*/ 911886 h 1301748"/>
                    <a:gd name="connsiteX31" fmla="*/ 22224 w 774700"/>
                    <a:gd name="connsiteY31" fmla="*/ 904874 h 1301748"/>
                    <a:gd name="connsiteX32" fmla="*/ 0 w 774700"/>
                    <a:gd name="connsiteY32" fmla="*/ 762000 h 1301748"/>
                    <a:gd name="connsiteX33" fmla="*/ 31748 w 774700"/>
                    <a:gd name="connsiteY33" fmla="*/ 720724 h 1301748"/>
                    <a:gd name="connsiteX34" fmla="*/ 73024 w 774700"/>
                    <a:gd name="connsiteY34" fmla="*/ 393700 h 1301748"/>
                    <a:gd name="connsiteX35" fmla="*/ 71240 w 774700"/>
                    <a:gd name="connsiteY35" fmla="*/ 390618 h 1301748"/>
                    <a:gd name="connsiteX36" fmla="*/ 122236 w 774700"/>
                    <a:gd name="connsiteY36" fmla="*/ 394492 h 1301748"/>
                    <a:gd name="connsiteX37" fmla="*/ 317500 w 774700"/>
                    <a:gd name="connsiteY37" fmla="*/ 168274 h 1301748"/>
                    <a:gd name="connsiteX38" fmla="*/ 330528 w 774700"/>
                    <a:gd name="connsiteY38" fmla="*/ 101272 h 1301748"/>
                    <a:gd name="connsiteX39" fmla="*/ 419100 w 774700"/>
                    <a:gd name="connsiteY39" fmla="*/ 12700 h 1301748"/>
                    <a:gd name="connsiteX40" fmla="*/ 457200 w 774700"/>
                    <a:gd name="connsiteY40" fmla="*/ 12700 h 1301748"/>
                    <a:gd name="connsiteX41" fmla="*/ 454024 w 774700"/>
                    <a:gd name="connsiteY41" fmla="*/ 82548 h 1301748"/>
                    <a:gd name="connsiteX42" fmla="*/ 485772 w 774700"/>
                    <a:gd name="connsiteY42" fmla="*/ 82548 h 1301748"/>
                    <a:gd name="connsiteX43" fmla="*/ 533400 w 774700"/>
                    <a:gd name="connsiteY43" fmla="*/ 0 h 1301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774700" h="1301748">
                      <a:moveTo>
                        <a:pt x="533400" y="0"/>
                      </a:moveTo>
                      <a:lnTo>
                        <a:pt x="574676" y="6348"/>
                      </a:lnTo>
                      <a:lnTo>
                        <a:pt x="574676" y="34924"/>
                      </a:lnTo>
                      <a:lnTo>
                        <a:pt x="704848" y="41274"/>
                      </a:lnTo>
                      <a:lnTo>
                        <a:pt x="727076" y="53974"/>
                      </a:lnTo>
                      <a:lnTo>
                        <a:pt x="743332" y="38424"/>
                      </a:lnTo>
                      <a:lnTo>
                        <a:pt x="774700" y="134936"/>
                      </a:lnTo>
                      <a:lnTo>
                        <a:pt x="731836" y="187324"/>
                      </a:lnTo>
                      <a:lnTo>
                        <a:pt x="717548" y="287336"/>
                      </a:lnTo>
                      <a:lnTo>
                        <a:pt x="646112" y="425448"/>
                      </a:lnTo>
                      <a:lnTo>
                        <a:pt x="574676" y="444500"/>
                      </a:lnTo>
                      <a:lnTo>
                        <a:pt x="479424" y="368300"/>
                      </a:lnTo>
                      <a:lnTo>
                        <a:pt x="427036" y="463548"/>
                      </a:lnTo>
                      <a:lnTo>
                        <a:pt x="336548" y="506412"/>
                      </a:lnTo>
                      <a:lnTo>
                        <a:pt x="346076" y="549274"/>
                      </a:lnTo>
                      <a:lnTo>
                        <a:pt x="141288" y="787400"/>
                      </a:lnTo>
                      <a:lnTo>
                        <a:pt x="136524" y="877888"/>
                      </a:lnTo>
                      <a:lnTo>
                        <a:pt x="206648" y="945312"/>
                      </a:lnTo>
                      <a:lnTo>
                        <a:pt x="179388" y="970756"/>
                      </a:lnTo>
                      <a:lnTo>
                        <a:pt x="174624" y="1049336"/>
                      </a:lnTo>
                      <a:lnTo>
                        <a:pt x="227608" y="1127342"/>
                      </a:lnTo>
                      <a:lnTo>
                        <a:pt x="225424" y="1127124"/>
                      </a:lnTo>
                      <a:lnTo>
                        <a:pt x="161924" y="1190624"/>
                      </a:lnTo>
                      <a:lnTo>
                        <a:pt x="161924" y="1235074"/>
                      </a:lnTo>
                      <a:lnTo>
                        <a:pt x="104772" y="1292224"/>
                      </a:lnTo>
                      <a:lnTo>
                        <a:pt x="104772" y="1301642"/>
                      </a:lnTo>
                      <a:lnTo>
                        <a:pt x="103188" y="1301748"/>
                      </a:lnTo>
                      <a:lnTo>
                        <a:pt x="50800" y="1244600"/>
                      </a:lnTo>
                      <a:lnTo>
                        <a:pt x="55564" y="1044574"/>
                      </a:lnTo>
                      <a:lnTo>
                        <a:pt x="65088" y="954088"/>
                      </a:lnTo>
                      <a:lnTo>
                        <a:pt x="6008" y="911886"/>
                      </a:lnTo>
                      <a:lnTo>
                        <a:pt x="22224" y="904874"/>
                      </a:lnTo>
                      <a:lnTo>
                        <a:pt x="0" y="762000"/>
                      </a:lnTo>
                      <a:lnTo>
                        <a:pt x="31748" y="720724"/>
                      </a:lnTo>
                      <a:lnTo>
                        <a:pt x="73024" y="393700"/>
                      </a:lnTo>
                      <a:lnTo>
                        <a:pt x="71240" y="390618"/>
                      </a:lnTo>
                      <a:lnTo>
                        <a:pt x="122236" y="394492"/>
                      </a:lnTo>
                      <a:lnTo>
                        <a:pt x="317500" y="168274"/>
                      </a:lnTo>
                      <a:lnTo>
                        <a:pt x="330528" y="101272"/>
                      </a:lnTo>
                      <a:lnTo>
                        <a:pt x="419100" y="12700"/>
                      </a:lnTo>
                      <a:lnTo>
                        <a:pt x="457200" y="12700"/>
                      </a:lnTo>
                      <a:lnTo>
                        <a:pt x="454024" y="82548"/>
                      </a:lnTo>
                      <a:lnTo>
                        <a:pt x="485772" y="82548"/>
                      </a:lnTo>
                      <a:lnTo>
                        <a:pt x="5334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B332508E-B1E9-423C-94DF-7DC84A6E0D44}"/>
                    </a:ext>
                  </a:extLst>
                </p:cNvPr>
                <p:cNvSpPr/>
                <p:nvPr/>
              </p:nvSpPr>
              <p:spPr>
                <a:xfrm>
                  <a:off x="36579804" y="25332318"/>
                  <a:ext cx="329572" cy="399470"/>
                </a:xfrm>
                <a:custGeom>
                  <a:avLst/>
                  <a:gdLst>
                    <a:gd name="connsiteX0" fmla="*/ 199764 w 329572"/>
                    <a:gd name="connsiteY0" fmla="*/ 0 h 399470"/>
                    <a:gd name="connsiteX1" fmla="*/ 258760 w 329572"/>
                    <a:gd name="connsiteY1" fmla="*/ 2622 h 399470"/>
                    <a:gd name="connsiteX2" fmla="*/ 253372 w 329572"/>
                    <a:gd name="connsiteY2" fmla="*/ 118482 h 399470"/>
                    <a:gd name="connsiteX3" fmla="*/ 310520 w 329572"/>
                    <a:gd name="connsiteY3" fmla="*/ 242306 h 399470"/>
                    <a:gd name="connsiteX4" fmla="*/ 329572 w 329572"/>
                    <a:gd name="connsiteY4" fmla="*/ 304220 h 399470"/>
                    <a:gd name="connsiteX5" fmla="*/ 286708 w 329572"/>
                    <a:gd name="connsiteY5" fmla="*/ 337558 h 399470"/>
                    <a:gd name="connsiteX6" fmla="*/ 162884 w 329572"/>
                    <a:gd name="connsiteY6" fmla="*/ 347082 h 399470"/>
                    <a:gd name="connsiteX7" fmla="*/ 72396 w 329572"/>
                    <a:gd name="connsiteY7" fmla="*/ 399470 h 399470"/>
                    <a:gd name="connsiteX8" fmla="*/ 0 w 329572"/>
                    <a:gd name="connsiteY8" fmla="*/ 286154 h 399470"/>
                    <a:gd name="connsiteX9" fmla="*/ 5720 w 329572"/>
                    <a:gd name="connsiteY9" fmla="*/ 251832 h 399470"/>
                    <a:gd name="connsiteX10" fmla="*/ 77160 w 329572"/>
                    <a:gd name="connsiteY10" fmla="*/ 242306 h 399470"/>
                    <a:gd name="connsiteX11" fmla="*/ 124784 w 329572"/>
                    <a:gd name="connsiteY11" fmla="*/ 123246 h 399470"/>
                    <a:gd name="connsiteX12" fmla="*/ 191460 w 329572"/>
                    <a:gd name="connsiteY12" fmla="*/ 94670 h 399470"/>
                    <a:gd name="connsiteX13" fmla="*/ 199764 w 329572"/>
                    <a:gd name="connsiteY13" fmla="*/ 0 h 399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9572" h="399470">
                      <a:moveTo>
                        <a:pt x="199764" y="0"/>
                      </a:moveTo>
                      <a:lnTo>
                        <a:pt x="258760" y="2622"/>
                      </a:lnTo>
                      <a:lnTo>
                        <a:pt x="253372" y="118482"/>
                      </a:lnTo>
                      <a:lnTo>
                        <a:pt x="310520" y="242306"/>
                      </a:lnTo>
                      <a:lnTo>
                        <a:pt x="329572" y="304220"/>
                      </a:lnTo>
                      <a:lnTo>
                        <a:pt x="286708" y="337558"/>
                      </a:lnTo>
                      <a:lnTo>
                        <a:pt x="162884" y="347082"/>
                      </a:lnTo>
                      <a:lnTo>
                        <a:pt x="72396" y="399470"/>
                      </a:lnTo>
                      <a:lnTo>
                        <a:pt x="0" y="286154"/>
                      </a:lnTo>
                      <a:lnTo>
                        <a:pt x="5720" y="251832"/>
                      </a:lnTo>
                      <a:lnTo>
                        <a:pt x="77160" y="242306"/>
                      </a:lnTo>
                      <a:lnTo>
                        <a:pt x="124784" y="123246"/>
                      </a:lnTo>
                      <a:lnTo>
                        <a:pt x="191460" y="94670"/>
                      </a:lnTo>
                      <a:lnTo>
                        <a:pt x="1997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2B79F19B-324A-4618-9AF4-EB450E09BA23}"/>
                    </a:ext>
                  </a:extLst>
                </p:cNvPr>
                <p:cNvSpPr/>
                <p:nvPr/>
              </p:nvSpPr>
              <p:spPr>
                <a:xfrm>
                  <a:off x="36115292" y="25405444"/>
                  <a:ext cx="291096" cy="293006"/>
                </a:xfrm>
                <a:custGeom>
                  <a:avLst/>
                  <a:gdLst>
                    <a:gd name="connsiteX0" fmla="*/ 154412 w 291096"/>
                    <a:gd name="connsiteY0" fmla="*/ 0 h 293006"/>
                    <a:gd name="connsiteX1" fmla="*/ 270208 w 291096"/>
                    <a:gd name="connsiteY1" fmla="*/ 21544 h 293006"/>
                    <a:gd name="connsiteX2" fmla="*/ 291096 w 291096"/>
                    <a:gd name="connsiteY2" fmla="*/ 88386 h 293006"/>
                    <a:gd name="connsiteX3" fmla="*/ 198772 w 291096"/>
                    <a:gd name="connsiteY3" fmla="*/ 164420 h 293006"/>
                    <a:gd name="connsiteX4" fmla="*/ 194008 w 291096"/>
                    <a:gd name="connsiteY4" fmla="*/ 293006 h 293006"/>
                    <a:gd name="connsiteX5" fmla="*/ 89232 w 291096"/>
                    <a:gd name="connsiteY5" fmla="*/ 216806 h 293006"/>
                    <a:gd name="connsiteX6" fmla="*/ 103520 w 291096"/>
                    <a:gd name="connsiteY6" fmla="*/ 126320 h 293006"/>
                    <a:gd name="connsiteX7" fmla="*/ 0 w 291096"/>
                    <a:gd name="connsiteY7" fmla="*/ 101014 h 293006"/>
                    <a:gd name="connsiteX8" fmla="*/ 4 w 291096"/>
                    <a:gd name="connsiteY8" fmla="*/ 100960 h 293006"/>
                    <a:gd name="connsiteX9" fmla="*/ 65420 w 291096"/>
                    <a:gd name="connsiteY9" fmla="*/ 59644 h 293006"/>
                    <a:gd name="connsiteX10" fmla="*/ 170196 w 291096"/>
                    <a:gd name="connsiteY10" fmla="*/ 26306 h 293006"/>
                    <a:gd name="connsiteX11" fmla="*/ 154412 w 291096"/>
                    <a:gd name="connsiteY11" fmla="*/ 0 h 293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91096" h="293006">
                      <a:moveTo>
                        <a:pt x="154412" y="0"/>
                      </a:moveTo>
                      <a:lnTo>
                        <a:pt x="270208" y="21544"/>
                      </a:lnTo>
                      <a:lnTo>
                        <a:pt x="291096" y="88386"/>
                      </a:lnTo>
                      <a:lnTo>
                        <a:pt x="198772" y="164420"/>
                      </a:lnTo>
                      <a:lnTo>
                        <a:pt x="194008" y="293006"/>
                      </a:lnTo>
                      <a:lnTo>
                        <a:pt x="89232" y="216806"/>
                      </a:lnTo>
                      <a:lnTo>
                        <a:pt x="103520" y="126320"/>
                      </a:lnTo>
                      <a:lnTo>
                        <a:pt x="0" y="101014"/>
                      </a:lnTo>
                      <a:lnTo>
                        <a:pt x="4" y="100960"/>
                      </a:lnTo>
                      <a:lnTo>
                        <a:pt x="65420" y="59644"/>
                      </a:lnTo>
                      <a:lnTo>
                        <a:pt x="170196" y="26306"/>
                      </a:lnTo>
                      <a:lnTo>
                        <a:pt x="1544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2CBC7203-049F-40E4-B76E-509029964349}"/>
                    </a:ext>
                  </a:extLst>
                </p:cNvPr>
                <p:cNvSpPr/>
                <p:nvPr/>
              </p:nvSpPr>
              <p:spPr>
                <a:xfrm>
                  <a:off x="37275536" y="27096394"/>
                  <a:ext cx="591788" cy="583256"/>
                </a:xfrm>
                <a:custGeom>
                  <a:avLst/>
                  <a:gdLst>
                    <a:gd name="connsiteX0" fmla="*/ 343764 w 591788"/>
                    <a:gd name="connsiteY0" fmla="*/ 0 h 583256"/>
                    <a:gd name="connsiteX1" fmla="*/ 360912 w 591788"/>
                    <a:gd name="connsiteY1" fmla="*/ 37156 h 583256"/>
                    <a:gd name="connsiteX2" fmla="*/ 424416 w 591788"/>
                    <a:gd name="connsiteY2" fmla="*/ 43506 h 583256"/>
                    <a:gd name="connsiteX3" fmla="*/ 433940 w 591788"/>
                    <a:gd name="connsiteY3" fmla="*/ 97482 h 583256"/>
                    <a:gd name="connsiteX4" fmla="*/ 545064 w 591788"/>
                    <a:gd name="connsiteY4" fmla="*/ 103830 h 583256"/>
                    <a:gd name="connsiteX5" fmla="*/ 591788 w 591788"/>
                    <a:gd name="connsiteY5" fmla="*/ 221306 h 583256"/>
                    <a:gd name="connsiteX6" fmla="*/ 583164 w 591788"/>
                    <a:gd name="connsiteY6" fmla="*/ 221306 h 583256"/>
                    <a:gd name="connsiteX7" fmla="*/ 399016 w 591788"/>
                    <a:gd name="connsiteY7" fmla="*/ 348306 h 583256"/>
                    <a:gd name="connsiteX8" fmla="*/ 422016 w 591788"/>
                    <a:gd name="connsiteY8" fmla="*/ 528502 h 583256"/>
                    <a:gd name="connsiteX9" fmla="*/ 414888 w 591788"/>
                    <a:gd name="connsiteY9" fmla="*/ 535630 h 583256"/>
                    <a:gd name="connsiteX10" fmla="*/ 395840 w 591788"/>
                    <a:gd name="connsiteY10" fmla="*/ 573730 h 583256"/>
                    <a:gd name="connsiteX11" fmla="*/ 310112 w 591788"/>
                    <a:gd name="connsiteY11" fmla="*/ 583256 h 583256"/>
                    <a:gd name="connsiteX12" fmla="*/ 252964 w 591788"/>
                    <a:gd name="connsiteY12" fmla="*/ 535630 h 583256"/>
                    <a:gd name="connsiteX13" fmla="*/ 252964 w 591788"/>
                    <a:gd name="connsiteY13" fmla="*/ 468956 h 583256"/>
                    <a:gd name="connsiteX14" fmla="*/ 243440 w 591788"/>
                    <a:gd name="connsiteY14" fmla="*/ 402282 h 583256"/>
                    <a:gd name="connsiteX15" fmla="*/ 186288 w 591788"/>
                    <a:gd name="connsiteY15" fmla="*/ 354656 h 583256"/>
                    <a:gd name="connsiteX16" fmla="*/ 25192 w 591788"/>
                    <a:gd name="connsiteY16" fmla="*/ 318856 h 583256"/>
                    <a:gd name="connsiteX17" fmla="*/ 24364 w 591788"/>
                    <a:gd name="connsiteY17" fmla="*/ 313382 h 583256"/>
                    <a:gd name="connsiteX18" fmla="*/ 832 w 591788"/>
                    <a:gd name="connsiteY18" fmla="*/ 311880 h 583256"/>
                    <a:gd name="connsiteX19" fmla="*/ 0 w 591788"/>
                    <a:gd name="connsiteY19" fmla="*/ 311430 h 583256"/>
                    <a:gd name="connsiteX20" fmla="*/ 10076 w 591788"/>
                    <a:gd name="connsiteY20" fmla="*/ 230830 h 583256"/>
                    <a:gd name="connsiteX21" fmla="*/ 10076 w 591788"/>
                    <a:gd name="connsiteY21" fmla="*/ 168918 h 583256"/>
                    <a:gd name="connsiteX22" fmla="*/ 11096 w 591788"/>
                    <a:gd name="connsiteY22" fmla="*/ 154612 h 583256"/>
                    <a:gd name="connsiteX23" fmla="*/ 119616 w 591788"/>
                    <a:gd name="connsiteY23" fmla="*/ 126056 h 583256"/>
                    <a:gd name="connsiteX24" fmla="*/ 214864 w 591788"/>
                    <a:gd name="connsiteY24" fmla="*/ 132406 h 583256"/>
                    <a:gd name="connsiteX25" fmla="*/ 313288 w 591788"/>
                    <a:gd name="connsiteY25" fmla="*/ 2230 h 583256"/>
                    <a:gd name="connsiteX26" fmla="*/ 343764 w 591788"/>
                    <a:gd name="connsiteY26" fmla="*/ 0 h 583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91788" h="583256">
                      <a:moveTo>
                        <a:pt x="343764" y="0"/>
                      </a:moveTo>
                      <a:lnTo>
                        <a:pt x="360912" y="37156"/>
                      </a:lnTo>
                      <a:lnTo>
                        <a:pt x="424416" y="43506"/>
                      </a:lnTo>
                      <a:lnTo>
                        <a:pt x="433940" y="97482"/>
                      </a:lnTo>
                      <a:lnTo>
                        <a:pt x="545064" y="103830"/>
                      </a:lnTo>
                      <a:lnTo>
                        <a:pt x="591788" y="221306"/>
                      </a:lnTo>
                      <a:lnTo>
                        <a:pt x="583164" y="221306"/>
                      </a:lnTo>
                      <a:lnTo>
                        <a:pt x="399016" y="348306"/>
                      </a:lnTo>
                      <a:lnTo>
                        <a:pt x="422016" y="528502"/>
                      </a:lnTo>
                      <a:lnTo>
                        <a:pt x="414888" y="535630"/>
                      </a:lnTo>
                      <a:lnTo>
                        <a:pt x="395840" y="573730"/>
                      </a:lnTo>
                      <a:lnTo>
                        <a:pt x="310112" y="583256"/>
                      </a:lnTo>
                      <a:lnTo>
                        <a:pt x="252964" y="535630"/>
                      </a:lnTo>
                      <a:lnTo>
                        <a:pt x="252964" y="468956"/>
                      </a:lnTo>
                      <a:lnTo>
                        <a:pt x="243440" y="402282"/>
                      </a:lnTo>
                      <a:lnTo>
                        <a:pt x="186288" y="354656"/>
                      </a:lnTo>
                      <a:lnTo>
                        <a:pt x="25192" y="318856"/>
                      </a:lnTo>
                      <a:lnTo>
                        <a:pt x="24364" y="313382"/>
                      </a:lnTo>
                      <a:lnTo>
                        <a:pt x="832" y="311880"/>
                      </a:lnTo>
                      <a:lnTo>
                        <a:pt x="0" y="311430"/>
                      </a:lnTo>
                      <a:lnTo>
                        <a:pt x="10076" y="230830"/>
                      </a:lnTo>
                      <a:lnTo>
                        <a:pt x="10076" y="168918"/>
                      </a:lnTo>
                      <a:lnTo>
                        <a:pt x="11096" y="154612"/>
                      </a:lnTo>
                      <a:lnTo>
                        <a:pt x="119616" y="126056"/>
                      </a:lnTo>
                      <a:lnTo>
                        <a:pt x="214864" y="132406"/>
                      </a:lnTo>
                      <a:lnTo>
                        <a:pt x="313288" y="2230"/>
                      </a:lnTo>
                      <a:lnTo>
                        <a:pt x="3437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A495E6EE-E696-448E-860E-35E8F4D60324}"/>
                    </a:ext>
                  </a:extLst>
                </p:cNvPr>
                <p:cNvSpPr/>
                <p:nvPr/>
              </p:nvSpPr>
              <p:spPr>
                <a:xfrm>
                  <a:off x="35841024" y="27441524"/>
                  <a:ext cx="631484" cy="285612"/>
                </a:xfrm>
                <a:custGeom>
                  <a:avLst/>
                  <a:gdLst>
                    <a:gd name="connsiteX0" fmla="*/ 473040 w 631484"/>
                    <a:gd name="connsiteY0" fmla="*/ 0 h 285612"/>
                    <a:gd name="connsiteX1" fmla="*/ 539712 w 631484"/>
                    <a:gd name="connsiteY1" fmla="*/ 42864 h 285612"/>
                    <a:gd name="connsiteX2" fmla="*/ 625440 w 631484"/>
                    <a:gd name="connsiteY2" fmla="*/ 4764 h 285612"/>
                    <a:gd name="connsiteX3" fmla="*/ 631484 w 631484"/>
                    <a:gd name="connsiteY3" fmla="*/ 7786 h 285612"/>
                    <a:gd name="connsiteX4" fmla="*/ 576224 w 631484"/>
                    <a:gd name="connsiteY4" fmla="*/ 123826 h 285612"/>
                    <a:gd name="connsiteX5" fmla="*/ 312572 w 631484"/>
                    <a:gd name="connsiteY5" fmla="*/ 285612 h 285612"/>
                    <a:gd name="connsiteX6" fmla="*/ 280156 w 631484"/>
                    <a:gd name="connsiteY6" fmla="*/ 235744 h 285612"/>
                    <a:gd name="connsiteX7" fmla="*/ 184908 w 631484"/>
                    <a:gd name="connsiteY7" fmla="*/ 233364 h 285612"/>
                    <a:gd name="connsiteX8" fmla="*/ 130556 w 631484"/>
                    <a:gd name="connsiteY8" fmla="*/ 272894 h 285612"/>
                    <a:gd name="connsiteX9" fmla="*/ 138076 w 631484"/>
                    <a:gd name="connsiteY9" fmla="*/ 212726 h 285612"/>
                    <a:gd name="connsiteX10" fmla="*/ 93624 w 631484"/>
                    <a:gd name="connsiteY10" fmla="*/ 212726 h 285612"/>
                    <a:gd name="connsiteX11" fmla="*/ 83644 w 631484"/>
                    <a:gd name="connsiteY11" fmla="*/ 217162 h 285612"/>
                    <a:gd name="connsiteX12" fmla="*/ 42032 w 631484"/>
                    <a:gd name="connsiteY12" fmla="*/ 159544 h 285612"/>
                    <a:gd name="connsiteX13" fmla="*/ 0 w 631484"/>
                    <a:gd name="connsiteY13" fmla="*/ 140144 h 285612"/>
                    <a:gd name="connsiteX14" fmla="*/ 25364 w 631484"/>
                    <a:gd name="connsiteY14" fmla="*/ 80964 h 285612"/>
                    <a:gd name="connsiteX15" fmla="*/ 130140 w 631484"/>
                    <a:gd name="connsiteY15" fmla="*/ 52388 h 285612"/>
                    <a:gd name="connsiteX16" fmla="*/ 149188 w 631484"/>
                    <a:gd name="connsiteY16" fmla="*/ 4764 h 285612"/>
                    <a:gd name="connsiteX17" fmla="*/ 258728 w 631484"/>
                    <a:gd name="connsiteY17" fmla="*/ 38100 h 285612"/>
                    <a:gd name="connsiteX18" fmla="*/ 382552 w 631484"/>
                    <a:gd name="connsiteY18" fmla="*/ 38100 h 285612"/>
                    <a:gd name="connsiteX19" fmla="*/ 473040 w 631484"/>
                    <a:gd name="connsiteY19" fmla="*/ 0 h 28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31484" h="285612">
                      <a:moveTo>
                        <a:pt x="473040" y="0"/>
                      </a:moveTo>
                      <a:lnTo>
                        <a:pt x="539712" y="42864"/>
                      </a:lnTo>
                      <a:lnTo>
                        <a:pt x="625440" y="4764"/>
                      </a:lnTo>
                      <a:lnTo>
                        <a:pt x="631484" y="7786"/>
                      </a:lnTo>
                      <a:lnTo>
                        <a:pt x="576224" y="123826"/>
                      </a:lnTo>
                      <a:lnTo>
                        <a:pt x="312572" y="285612"/>
                      </a:lnTo>
                      <a:lnTo>
                        <a:pt x="280156" y="235744"/>
                      </a:lnTo>
                      <a:lnTo>
                        <a:pt x="184908" y="233364"/>
                      </a:lnTo>
                      <a:lnTo>
                        <a:pt x="130556" y="272894"/>
                      </a:lnTo>
                      <a:lnTo>
                        <a:pt x="138076" y="212726"/>
                      </a:lnTo>
                      <a:lnTo>
                        <a:pt x="93624" y="212726"/>
                      </a:lnTo>
                      <a:lnTo>
                        <a:pt x="83644" y="217162"/>
                      </a:lnTo>
                      <a:lnTo>
                        <a:pt x="42032" y="159544"/>
                      </a:lnTo>
                      <a:lnTo>
                        <a:pt x="0" y="140144"/>
                      </a:lnTo>
                      <a:lnTo>
                        <a:pt x="25364" y="80964"/>
                      </a:lnTo>
                      <a:lnTo>
                        <a:pt x="130140" y="52388"/>
                      </a:lnTo>
                      <a:lnTo>
                        <a:pt x="149188" y="4764"/>
                      </a:lnTo>
                      <a:lnTo>
                        <a:pt x="258728" y="38100"/>
                      </a:lnTo>
                      <a:lnTo>
                        <a:pt x="382552" y="38100"/>
                      </a:lnTo>
                      <a:lnTo>
                        <a:pt x="4730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0F8F81C1-24C5-4DFF-89FA-63340CA28095}"/>
                    </a:ext>
                  </a:extLst>
                </p:cNvPr>
                <p:cNvSpPr/>
                <p:nvPr/>
              </p:nvSpPr>
              <p:spPr>
                <a:xfrm>
                  <a:off x="36042600" y="25493830"/>
                  <a:ext cx="490972" cy="401470"/>
                </a:xfrm>
                <a:custGeom>
                  <a:avLst/>
                  <a:gdLst>
                    <a:gd name="connsiteX0" fmla="*/ 363788 w 490972"/>
                    <a:gd name="connsiteY0" fmla="*/ 0 h 401470"/>
                    <a:gd name="connsiteX1" fmla="*/ 366712 w 490972"/>
                    <a:gd name="connsiteY1" fmla="*/ 9358 h 401470"/>
                    <a:gd name="connsiteX2" fmla="*/ 447676 w 490972"/>
                    <a:gd name="connsiteY2" fmla="*/ 47458 h 401470"/>
                    <a:gd name="connsiteX3" fmla="*/ 490972 w 490972"/>
                    <a:gd name="connsiteY3" fmla="*/ 134050 h 401470"/>
                    <a:gd name="connsiteX4" fmla="*/ 471488 w 490972"/>
                    <a:gd name="connsiteY4" fmla="*/ 166520 h 401470"/>
                    <a:gd name="connsiteX5" fmla="*/ 490536 w 490972"/>
                    <a:gd name="connsiteY5" fmla="*/ 261770 h 401470"/>
                    <a:gd name="connsiteX6" fmla="*/ 347664 w 490972"/>
                    <a:gd name="connsiteY6" fmla="*/ 261770 h 401470"/>
                    <a:gd name="connsiteX7" fmla="*/ 315676 w 490972"/>
                    <a:gd name="connsiteY7" fmla="*/ 370524 h 401470"/>
                    <a:gd name="connsiteX8" fmla="*/ 193676 w 490972"/>
                    <a:gd name="connsiteY8" fmla="*/ 376070 h 401470"/>
                    <a:gd name="connsiteX9" fmla="*/ 168276 w 490972"/>
                    <a:gd name="connsiteY9" fmla="*/ 401470 h 401470"/>
                    <a:gd name="connsiteX10" fmla="*/ 127000 w 490972"/>
                    <a:gd name="connsiteY10" fmla="*/ 372894 h 401470"/>
                    <a:gd name="connsiteX11" fmla="*/ 87700 w 490972"/>
                    <a:gd name="connsiteY11" fmla="*/ 381230 h 401470"/>
                    <a:gd name="connsiteX12" fmla="*/ 53976 w 490972"/>
                    <a:gd name="connsiteY12" fmla="*/ 328446 h 401470"/>
                    <a:gd name="connsiteX13" fmla="*/ 41276 w 490972"/>
                    <a:gd name="connsiteY13" fmla="*/ 258594 h 401470"/>
                    <a:gd name="connsiteX14" fmla="*/ 32108 w 490972"/>
                    <a:gd name="connsiteY14" fmla="*/ 264998 h 401470"/>
                    <a:gd name="connsiteX15" fmla="*/ 33336 w 490972"/>
                    <a:gd name="connsiteY15" fmla="*/ 261770 h 401470"/>
                    <a:gd name="connsiteX16" fmla="*/ 0 w 490972"/>
                    <a:gd name="connsiteY16" fmla="*/ 214146 h 401470"/>
                    <a:gd name="connsiteX17" fmla="*/ 9524 w 490972"/>
                    <a:gd name="connsiteY17" fmla="*/ 90320 h 401470"/>
                    <a:gd name="connsiteX18" fmla="*/ 66676 w 490972"/>
                    <a:gd name="connsiteY18" fmla="*/ 80794 h 401470"/>
                    <a:gd name="connsiteX19" fmla="*/ 72692 w 490972"/>
                    <a:gd name="connsiteY19" fmla="*/ 12628 h 401470"/>
                    <a:gd name="connsiteX20" fmla="*/ 176212 w 490972"/>
                    <a:gd name="connsiteY20" fmla="*/ 37934 h 401470"/>
                    <a:gd name="connsiteX21" fmla="*/ 161924 w 490972"/>
                    <a:gd name="connsiteY21" fmla="*/ 128420 h 401470"/>
                    <a:gd name="connsiteX22" fmla="*/ 266700 w 490972"/>
                    <a:gd name="connsiteY22" fmla="*/ 204620 h 401470"/>
                    <a:gd name="connsiteX23" fmla="*/ 271464 w 490972"/>
                    <a:gd name="connsiteY23" fmla="*/ 76034 h 401470"/>
                    <a:gd name="connsiteX24" fmla="*/ 363788 w 490972"/>
                    <a:gd name="connsiteY24" fmla="*/ 0 h 401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90972" h="401470">
                      <a:moveTo>
                        <a:pt x="363788" y="0"/>
                      </a:moveTo>
                      <a:lnTo>
                        <a:pt x="366712" y="9358"/>
                      </a:lnTo>
                      <a:lnTo>
                        <a:pt x="447676" y="47458"/>
                      </a:lnTo>
                      <a:lnTo>
                        <a:pt x="490972" y="134050"/>
                      </a:lnTo>
                      <a:lnTo>
                        <a:pt x="471488" y="166520"/>
                      </a:lnTo>
                      <a:lnTo>
                        <a:pt x="490536" y="261770"/>
                      </a:lnTo>
                      <a:lnTo>
                        <a:pt x="347664" y="261770"/>
                      </a:lnTo>
                      <a:lnTo>
                        <a:pt x="315676" y="370524"/>
                      </a:lnTo>
                      <a:lnTo>
                        <a:pt x="193676" y="376070"/>
                      </a:lnTo>
                      <a:lnTo>
                        <a:pt x="168276" y="401470"/>
                      </a:lnTo>
                      <a:lnTo>
                        <a:pt x="127000" y="372894"/>
                      </a:lnTo>
                      <a:lnTo>
                        <a:pt x="87700" y="381230"/>
                      </a:lnTo>
                      <a:lnTo>
                        <a:pt x="53976" y="328446"/>
                      </a:lnTo>
                      <a:lnTo>
                        <a:pt x="41276" y="258594"/>
                      </a:lnTo>
                      <a:lnTo>
                        <a:pt x="32108" y="264998"/>
                      </a:lnTo>
                      <a:lnTo>
                        <a:pt x="33336" y="261770"/>
                      </a:lnTo>
                      <a:lnTo>
                        <a:pt x="0" y="214146"/>
                      </a:lnTo>
                      <a:lnTo>
                        <a:pt x="9524" y="90320"/>
                      </a:lnTo>
                      <a:lnTo>
                        <a:pt x="66676" y="80794"/>
                      </a:lnTo>
                      <a:lnTo>
                        <a:pt x="72692" y="12628"/>
                      </a:lnTo>
                      <a:lnTo>
                        <a:pt x="176212" y="37934"/>
                      </a:lnTo>
                      <a:lnTo>
                        <a:pt x="161924" y="128420"/>
                      </a:lnTo>
                      <a:lnTo>
                        <a:pt x="266700" y="204620"/>
                      </a:lnTo>
                      <a:lnTo>
                        <a:pt x="271464" y="76034"/>
                      </a:lnTo>
                      <a:lnTo>
                        <a:pt x="3637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6B4AB15A-3DDF-4740-91B0-36F40408BCB7}"/>
                    </a:ext>
                  </a:extLst>
                </p:cNvPr>
                <p:cNvSpPr/>
                <p:nvPr/>
              </p:nvSpPr>
              <p:spPr>
                <a:xfrm>
                  <a:off x="35661600" y="27041476"/>
                  <a:ext cx="681040" cy="577012"/>
                </a:xfrm>
                <a:custGeom>
                  <a:avLst/>
                  <a:gdLst>
                    <a:gd name="connsiteX0" fmla="*/ 342900 w 681040"/>
                    <a:gd name="connsiteY0" fmla="*/ 0 h 577012"/>
                    <a:gd name="connsiteX1" fmla="*/ 438152 w 681040"/>
                    <a:gd name="connsiteY1" fmla="*/ 76200 h 577012"/>
                    <a:gd name="connsiteX2" fmla="*/ 492464 w 681040"/>
                    <a:gd name="connsiteY2" fmla="*/ 61716 h 577012"/>
                    <a:gd name="connsiteX3" fmla="*/ 481012 w 681040"/>
                    <a:gd name="connsiteY3" fmla="*/ 176212 h 577012"/>
                    <a:gd name="connsiteX4" fmla="*/ 528640 w 681040"/>
                    <a:gd name="connsiteY4" fmla="*/ 176212 h 577012"/>
                    <a:gd name="connsiteX5" fmla="*/ 561976 w 681040"/>
                    <a:gd name="connsiteY5" fmla="*/ 204788 h 577012"/>
                    <a:gd name="connsiteX6" fmla="*/ 614364 w 681040"/>
                    <a:gd name="connsiteY6" fmla="*/ 190500 h 577012"/>
                    <a:gd name="connsiteX7" fmla="*/ 681040 w 681040"/>
                    <a:gd name="connsiteY7" fmla="*/ 266700 h 577012"/>
                    <a:gd name="connsiteX8" fmla="*/ 647700 w 681040"/>
                    <a:gd name="connsiteY8" fmla="*/ 323848 h 577012"/>
                    <a:gd name="connsiteX9" fmla="*/ 642836 w 681040"/>
                    <a:gd name="connsiteY9" fmla="*/ 404102 h 577012"/>
                    <a:gd name="connsiteX10" fmla="*/ 561976 w 681040"/>
                    <a:gd name="connsiteY10" fmla="*/ 438148 h 577012"/>
                    <a:gd name="connsiteX11" fmla="*/ 438152 w 681040"/>
                    <a:gd name="connsiteY11" fmla="*/ 438148 h 577012"/>
                    <a:gd name="connsiteX12" fmla="*/ 328612 w 681040"/>
                    <a:gd name="connsiteY12" fmla="*/ 404812 h 577012"/>
                    <a:gd name="connsiteX13" fmla="*/ 309564 w 681040"/>
                    <a:gd name="connsiteY13" fmla="*/ 452436 h 577012"/>
                    <a:gd name="connsiteX14" fmla="*/ 204788 w 681040"/>
                    <a:gd name="connsiteY14" fmla="*/ 481012 h 577012"/>
                    <a:gd name="connsiteX15" fmla="*/ 179424 w 681040"/>
                    <a:gd name="connsiteY15" fmla="*/ 540192 h 577012"/>
                    <a:gd name="connsiteX16" fmla="*/ 159544 w 681040"/>
                    <a:gd name="connsiteY16" fmla="*/ 531018 h 577012"/>
                    <a:gd name="connsiteX17" fmla="*/ 78580 w 681040"/>
                    <a:gd name="connsiteY17" fmla="*/ 569118 h 577012"/>
                    <a:gd name="connsiteX18" fmla="*/ 70124 w 681040"/>
                    <a:gd name="connsiteY18" fmla="*/ 577012 h 577012"/>
                    <a:gd name="connsiteX19" fmla="*/ 0 w 681040"/>
                    <a:gd name="connsiteY19" fmla="*/ 509588 h 577012"/>
                    <a:gd name="connsiteX20" fmla="*/ 4764 w 681040"/>
                    <a:gd name="connsiteY20" fmla="*/ 419100 h 577012"/>
                    <a:gd name="connsiteX21" fmla="*/ 209552 w 681040"/>
                    <a:gd name="connsiteY21" fmla="*/ 180974 h 577012"/>
                    <a:gd name="connsiteX22" fmla="*/ 200024 w 681040"/>
                    <a:gd name="connsiteY22" fmla="*/ 138112 h 577012"/>
                    <a:gd name="connsiteX23" fmla="*/ 290512 w 681040"/>
                    <a:gd name="connsiteY23" fmla="*/ 95248 h 577012"/>
                    <a:gd name="connsiteX24" fmla="*/ 342900 w 681040"/>
                    <a:gd name="connsiteY24" fmla="*/ 0 h 577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81040" h="577012">
                      <a:moveTo>
                        <a:pt x="342900" y="0"/>
                      </a:moveTo>
                      <a:lnTo>
                        <a:pt x="438152" y="76200"/>
                      </a:lnTo>
                      <a:lnTo>
                        <a:pt x="492464" y="61716"/>
                      </a:lnTo>
                      <a:lnTo>
                        <a:pt x="481012" y="176212"/>
                      </a:lnTo>
                      <a:lnTo>
                        <a:pt x="528640" y="176212"/>
                      </a:lnTo>
                      <a:lnTo>
                        <a:pt x="561976" y="204788"/>
                      </a:lnTo>
                      <a:lnTo>
                        <a:pt x="614364" y="190500"/>
                      </a:lnTo>
                      <a:lnTo>
                        <a:pt x="681040" y="266700"/>
                      </a:lnTo>
                      <a:lnTo>
                        <a:pt x="647700" y="323848"/>
                      </a:lnTo>
                      <a:lnTo>
                        <a:pt x="642836" y="404102"/>
                      </a:lnTo>
                      <a:lnTo>
                        <a:pt x="561976" y="438148"/>
                      </a:lnTo>
                      <a:lnTo>
                        <a:pt x="438152" y="438148"/>
                      </a:lnTo>
                      <a:lnTo>
                        <a:pt x="328612" y="404812"/>
                      </a:lnTo>
                      <a:lnTo>
                        <a:pt x="309564" y="452436"/>
                      </a:lnTo>
                      <a:lnTo>
                        <a:pt x="204788" y="481012"/>
                      </a:lnTo>
                      <a:lnTo>
                        <a:pt x="179424" y="540192"/>
                      </a:lnTo>
                      <a:lnTo>
                        <a:pt x="159544" y="531018"/>
                      </a:lnTo>
                      <a:lnTo>
                        <a:pt x="78580" y="569118"/>
                      </a:lnTo>
                      <a:lnTo>
                        <a:pt x="70124" y="577012"/>
                      </a:lnTo>
                      <a:lnTo>
                        <a:pt x="0" y="509588"/>
                      </a:lnTo>
                      <a:lnTo>
                        <a:pt x="4764" y="419100"/>
                      </a:lnTo>
                      <a:lnTo>
                        <a:pt x="209552" y="180974"/>
                      </a:lnTo>
                      <a:lnTo>
                        <a:pt x="200024" y="138112"/>
                      </a:lnTo>
                      <a:lnTo>
                        <a:pt x="290512" y="95248"/>
                      </a:lnTo>
                      <a:lnTo>
                        <a:pt x="3429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04093DC0-8ADC-48E7-9900-514CD1F35D99}"/>
                    </a:ext>
                  </a:extLst>
                </p:cNvPr>
                <p:cNvSpPr/>
                <p:nvPr/>
              </p:nvSpPr>
              <p:spPr>
                <a:xfrm>
                  <a:off x="36356924" y="25747304"/>
                  <a:ext cx="276228" cy="363668"/>
                </a:xfrm>
                <a:custGeom>
                  <a:avLst/>
                  <a:gdLst>
                    <a:gd name="connsiteX0" fmla="*/ 174552 w 276228"/>
                    <a:gd name="connsiteY0" fmla="*/ 0 h 363668"/>
                    <a:gd name="connsiteX1" fmla="*/ 276228 w 276228"/>
                    <a:gd name="connsiteY1" fmla="*/ 55920 h 363668"/>
                    <a:gd name="connsiteX2" fmla="*/ 261940 w 276228"/>
                    <a:gd name="connsiteY2" fmla="*/ 184508 h 363668"/>
                    <a:gd name="connsiteX3" fmla="*/ 204788 w 276228"/>
                    <a:gd name="connsiteY3" fmla="*/ 208320 h 363668"/>
                    <a:gd name="connsiteX4" fmla="*/ 200028 w 276228"/>
                    <a:gd name="connsiteY4" fmla="*/ 284520 h 363668"/>
                    <a:gd name="connsiteX5" fmla="*/ 95252 w 276228"/>
                    <a:gd name="connsiteY5" fmla="*/ 322620 h 363668"/>
                    <a:gd name="connsiteX6" fmla="*/ 42232 w 276228"/>
                    <a:gd name="connsiteY6" fmla="*/ 363668 h 363668"/>
                    <a:gd name="connsiteX7" fmla="*/ 0 w 276228"/>
                    <a:gd name="connsiteY7" fmla="*/ 268646 h 363668"/>
                    <a:gd name="connsiteX8" fmla="*/ 57152 w 276228"/>
                    <a:gd name="connsiteY8" fmla="*/ 147996 h 363668"/>
                    <a:gd name="connsiteX9" fmla="*/ 19052 w 276228"/>
                    <a:gd name="connsiteY9" fmla="*/ 116246 h 363668"/>
                    <a:gd name="connsiteX10" fmla="*/ 1352 w 276228"/>
                    <a:gd name="connsiteY10" fmla="*/ 117050 h 363668"/>
                    <a:gd name="connsiteX11" fmla="*/ 33340 w 276228"/>
                    <a:gd name="connsiteY11" fmla="*/ 8296 h 363668"/>
                    <a:gd name="connsiteX12" fmla="*/ 176212 w 276228"/>
                    <a:gd name="connsiteY12" fmla="*/ 8296 h 363668"/>
                    <a:gd name="connsiteX13" fmla="*/ 174552 w 276228"/>
                    <a:gd name="connsiteY13" fmla="*/ 0 h 3636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6228" h="363668">
                      <a:moveTo>
                        <a:pt x="174552" y="0"/>
                      </a:moveTo>
                      <a:lnTo>
                        <a:pt x="276228" y="55920"/>
                      </a:lnTo>
                      <a:lnTo>
                        <a:pt x="261940" y="184508"/>
                      </a:lnTo>
                      <a:lnTo>
                        <a:pt x="204788" y="208320"/>
                      </a:lnTo>
                      <a:lnTo>
                        <a:pt x="200028" y="284520"/>
                      </a:lnTo>
                      <a:lnTo>
                        <a:pt x="95252" y="322620"/>
                      </a:lnTo>
                      <a:lnTo>
                        <a:pt x="42232" y="363668"/>
                      </a:lnTo>
                      <a:lnTo>
                        <a:pt x="0" y="268646"/>
                      </a:lnTo>
                      <a:lnTo>
                        <a:pt x="57152" y="147996"/>
                      </a:lnTo>
                      <a:lnTo>
                        <a:pt x="19052" y="116246"/>
                      </a:lnTo>
                      <a:lnTo>
                        <a:pt x="1352" y="117050"/>
                      </a:lnTo>
                      <a:lnTo>
                        <a:pt x="33340" y="8296"/>
                      </a:lnTo>
                      <a:lnTo>
                        <a:pt x="176212" y="8296"/>
                      </a:lnTo>
                      <a:lnTo>
                        <a:pt x="1745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08D88AC8-E788-4189-943E-A14F42E23868}"/>
                    </a:ext>
                  </a:extLst>
                </p:cNvPr>
                <p:cNvSpPr/>
                <p:nvPr/>
              </p:nvSpPr>
              <p:spPr>
                <a:xfrm>
                  <a:off x="36534440" y="26863676"/>
                  <a:ext cx="752192" cy="730244"/>
                </a:xfrm>
                <a:custGeom>
                  <a:avLst/>
                  <a:gdLst>
                    <a:gd name="connsiteX0" fmla="*/ 533684 w 752192"/>
                    <a:gd name="connsiteY0" fmla="*/ 0 h 730244"/>
                    <a:gd name="connsiteX1" fmla="*/ 582900 w 752192"/>
                    <a:gd name="connsiteY1" fmla="*/ 0 h 730244"/>
                    <a:gd name="connsiteX2" fmla="*/ 636084 w 752192"/>
                    <a:gd name="connsiteY2" fmla="*/ 21274 h 730244"/>
                    <a:gd name="connsiteX3" fmla="*/ 628936 w 752192"/>
                    <a:gd name="connsiteY3" fmla="*/ 34924 h 730244"/>
                    <a:gd name="connsiteX4" fmla="*/ 638460 w 752192"/>
                    <a:gd name="connsiteY4" fmla="*/ 142874 h 730244"/>
                    <a:gd name="connsiteX5" fmla="*/ 701960 w 752192"/>
                    <a:gd name="connsiteY5" fmla="*/ 228600 h 730244"/>
                    <a:gd name="connsiteX6" fmla="*/ 706640 w 752192"/>
                    <a:gd name="connsiteY6" fmla="*/ 218656 h 730244"/>
                    <a:gd name="connsiteX7" fmla="*/ 740060 w 752192"/>
                    <a:gd name="connsiteY7" fmla="*/ 390524 h 730244"/>
                    <a:gd name="connsiteX8" fmla="*/ 752192 w 752192"/>
                    <a:gd name="connsiteY8" fmla="*/ 387330 h 730244"/>
                    <a:gd name="connsiteX9" fmla="*/ 751172 w 752192"/>
                    <a:gd name="connsiteY9" fmla="*/ 401636 h 730244"/>
                    <a:gd name="connsiteX10" fmla="*/ 751172 w 752192"/>
                    <a:gd name="connsiteY10" fmla="*/ 463548 h 730244"/>
                    <a:gd name="connsiteX11" fmla="*/ 741096 w 752192"/>
                    <a:gd name="connsiteY11" fmla="*/ 544148 h 730244"/>
                    <a:gd name="connsiteX12" fmla="*/ 686084 w 752192"/>
                    <a:gd name="connsiteY12" fmla="*/ 514348 h 730244"/>
                    <a:gd name="connsiteX13" fmla="*/ 289208 w 752192"/>
                    <a:gd name="connsiteY13" fmla="*/ 473074 h 730244"/>
                    <a:gd name="connsiteX14" fmla="*/ 247936 w 752192"/>
                    <a:gd name="connsiteY14" fmla="*/ 536574 h 730244"/>
                    <a:gd name="connsiteX15" fmla="*/ 165384 w 752192"/>
                    <a:gd name="connsiteY15" fmla="*/ 542924 h 730244"/>
                    <a:gd name="connsiteX16" fmla="*/ 298736 w 752192"/>
                    <a:gd name="connsiteY16" fmla="*/ 641348 h 730244"/>
                    <a:gd name="connsiteX17" fmla="*/ 299228 w 752192"/>
                    <a:gd name="connsiteY17" fmla="*/ 656548 h 730244"/>
                    <a:gd name="connsiteX18" fmla="*/ 295560 w 752192"/>
                    <a:gd name="connsiteY18" fmla="*/ 654048 h 730244"/>
                    <a:gd name="connsiteX19" fmla="*/ 181260 w 752192"/>
                    <a:gd name="connsiteY19" fmla="*/ 666748 h 730244"/>
                    <a:gd name="connsiteX20" fmla="*/ 135692 w 752192"/>
                    <a:gd name="connsiteY20" fmla="*/ 730244 h 730244"/>
                    <a:gd name="connsiteX21" fmla="*/ 3460 w 752192"/>
                    <a:gd name="connsiteY21" fmla="*/ 517524 h 730244"/>
                    <a:gd name="connsiteX22" fmla="*/ 0 w 752192"/>
                    <a:gd name="connsiteY22" fmla="*/ 520600 h 730244"/>
                    <a:gd name="connsiteX23" fmla="*/ 12984 w 752192"/>
                    <a:gd name="connsiteY23" fmla="*/ 411162 h 730244"/>
                    <a:gd name="connsiteX24" fmla="*/ 151096 w 752192"/>
                    <a:gd name="connsiteY24" fmla="*/ 225424 h 730244"/>
                    <a:gd name="connsiteX25" fmla="*/ 155860 w 752192"/>
                    <a:gd name="connsiteY25" fmla="*/ 125412 h 730244"/>
                    <a:gd name="connsiteX26" fmla="*/ 227296 w 752192"/>
                    <a:gd name="connsiteY26" fmla="*/ 34924 h 730244"/>
                    <a:gd name="connsiteX27" fmla="*/ 360192 w 752192"/>
                    <a:gd name="connsiteY27" fmla="*/ 37946 h 730244"/>
                    <a:gd name="connsiteX28" fmla="*/ 400336 w 752192"/>
                    <a:gd name="connsiteY28" fmla="*/ 82548 h 730244"/>
                    <a:gd name="connsiteX29" fmla="*/ 476536 w 752192"/>
                    <a:gd name="connsiteY29" fmla="*/ 92074 h 730244"/>
                    <a:gd name="connsiteX30" fmla="*/ 533684 w 752192"/>
                    <a:gd name="connsiteY30" fmla="*/ 0 h 730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752192" h="730244">
                      <a:moveTo>
                        <a:pt x="533684" y="0"/>
                      </a:moveTo>
                      <a:lnTo>
                        <a:pt x="582900" y="0"/>
                      </a:lnTo>
                      <a:lnTo>
                        <a:pt x="636084" y="21274"/>
                      </a:lnTo>
                      <a:lnTo>
                        <a:pt x="628936" y="34924"/>
                      </a:lnTo>
                      <a:lnTo>
                        <a:pt x="638460" y="142874"/>
                      </a:lnTo>
                      <a:lnTo>
                        <a:pt x="701960" y="228600"/>
                      </a:lnTo>
                      <a:lnTo>
                        <a:pt x="706640" y="218656"/>
                      </a:lnTo>
                      <a:lnTo>
                        <a:pt x="740060" y="390524"/>
                      </a:lnTo>
                      <a:lnTo>
                        <a:pt x="752192" y="387330"/>
                      </a:lnTo>
                      <a:lnTo>
                        <a:pt x="751172" y="401636"/>
                      </a:lnTo>
                      <a:lnTo>
                        <a:pt x="751172" y="463548"/>
                      </a:lnTo>
                      <a:lnTo>
                        <a:pt x="741096" y="544148"/>
                      </a:lnTo>
                      <a:lnTo>
                        <a:pt x="686084" y="514348"/>
                      </a:lnTo>
                      <a:lnTo>
                        <a:pt x="289208" y="473074"/>
                      </a:lnTo>
                      <a:lnTo>
                        <a:pt x="247936" y="536574"/>
                      </a:lnTo>
                      <a:lnTo>
                        <a:pt x="165384" y="542924"/>
                      </a:lnTo>
                      <a:lnTo>
                        <a:pt x="298736" y="641348"/>
                      </a:lnTo>
                      <a:lnTo>
                        <a:pt x="299228" y="656548"/>
                      </a:lnTo>
                      <a:lnTo>
                        <a:pt x="295560" y="654048"/>
                      </a:lnTo>
                      <a:lnTo>
                        <a:pt x="181260" y="666748"/>
                      </a:lnTo>
                      <a:lnTo>
                        <a:pt x="135692" y="730244"/>
                      </a:lnTo>
                      <a:lnTo>
                        <a:pt x="3460" y="517524"/>
                      </a:lnTo>
                      <a:lnTo>
                        <a:pt x="0" y="520600"/>
                      </a:lnTo>
                      <a:lnTo>
                        <a:pt x="12984" y="411162"/>
                      </a:lnTo>
                      <a:lnTo>
                        <a:pt x="151096" y="225424"/>
                      </a:lnTo>
                      <a:lnTo>
                        <a:pt x="155860" y="125412"/>
                      </a:lnTo>
                      <a:lnTo>
                        <a:pt x="227296" y="34924"/>
                      </a:lnTo>
                      <a:lnTo>
                        <a:pt x="360192" y="37946"/>
                      </a:lnTo>
                      <a:lnTo>
                        <a:pt x="400336" y="82548"/>
                      </a:lnTo>
                      <a:lnTo>
                        <a:pt x="476536" y="92074"/>
                      </a:lnTo>
                      <a:lnTo>
                        <a:pt x="53368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2DE59AF8-5144-46BE-837C-7779A115536A}"/>
                    </a:ext>
                  </a:extLst>
                </p:cNvPr>
                <p:cNvSpPr/>
                <p:nvPr/>
              </p:nvSpPr>
              <p:spPr>
                <a:xfrm>
                  <a:off x="36391848" y="25179338"/>
                  <a:ext cx="1027508" cy="1266476"/>
                </a:xfrm>
                <a:custGeom>
                  <a:avLst/>
                  <a:gdLst>
                    <a:gd name="connsiteX0" fmla="*/ 869952 w 1027508"/>
                    <a:gd name="connsiteY0" fmla="*/ 0 h 1266476"/>
                    <a:gd name="connsiteX1" fmla="*/ 941392 w 1027508"/>
                    <a:gd name="connsiteY1" fmla="*/ 0 h 1266476"/>
                    <a:gd name="connsiteX2" fmla="*/ 1027508 w 1027508"/>
                    <a:gd name="connsiteY2" fmla="*/ 76330 h 1266476"/>
                    <a:gd name="connsiteX3" fmla="*/ 1014732 w 1027508"/>
                    <a:gd name="connsiteY3" fmla="*/ 96202 h 1266476"/>
                    <a:gd name="connsiteX4" fmla="*/ 999676 w 1027508"/>
                    <a:gd name="connsiteY4" fmla="*/ 449988 h 1266476"/>
                    <a:gd name="connsiteX5" fmla="*/ 860428 w 1027508"/>
                    <a:gd name="connsiteY5" fmla="*/ 477838 h 1266476"/>
                    <a:gd name="connsiteX6" fmla="*/ 815976 w 1027508"/>
                    <a:gd name="connsiteY6" fmla="*/ 585786 h 1266476"/>
                    <a:gd name="connsiteX7" fmla="*/ 669928 w 1027508"/>
                    <a:gd name="connsiteY7" fmla="*/ 646112 h 1266476"/>
                    <a:gd name="connsiteX8" fmla="*/ 679452 w 1027508"/>
                    <a:gd name="connsiteY8" fmla="*/ 677862 h 1266476"/>
                    <a:gd name="connsiteX9" fmla="*/ 749304 w 1027508"/>
                    <a:gd name="connsiteY9" fmla="*/ 757238 h 1266476"/>
                    <a:gd name="connsiteX10" fmla="*/ 742952 w 1027508"/>
                    <a:gd name="connsiteY10" fmla="*/ 858838 h 1266476"/>
                    <a:gd name="connsiteX11" fmla="*/ 684840 w 1027508"/>
                    <a:gd name="connsiteY11" fmla="*/ 896736 h 1266476"/>
                    <a:gd name="connsiteX12" fmla="*/ 647704 w 1027508"/>
                    <a:gd name="connsiteY12" fmla="*/ 900112 h 1266476"/>
                    <a:gd name="connsiteX13" fmla="*/ 612776 w 1027508"/>
                    <a:gd name="connsiteY13" fmla="*/ 998538 h 1266476"/>
                    <a:gd name="connsiteX14" fmla="*/ 614872 w 1027508"/>
                    <a:gd name="connsiteY14" fmla="*/ 1004402 h 1266476"/>
                    <a:gd name="connsiteX15" fmla="*/ 565152 w 1027508"/>
                    <a:gd name="connsiteY15" fmla="*/ 995362 h 1266476"/>
                    <a:gd name="connsiteX16" fmla="*/ 527052 w 1027508"/>
                    <a:gd name="connsiteY16" fmla="*/ 1057274 h 1266476"/>
                    <a:gd name="connsiteX17" fmla="*/ 522288 w 1027508"/>
                    <a:gd name="connsiteY17" fmla="*/ 1147762 h 1266476"/>
                    <a:gd name="connsiteX18" fmla="*/ 474664 w 1027508"/>
                    <a:gd name="connsiteY18" fmla="*/ 1262062 h 1266476"/>
                    <a:gd name="connsiteX19" fmla="*/ 284164 w 1027508"/>
                    <a:gd name="connsiteY19" fmla="*/ 1257300 h 1266476"/>
                    <a:gd name="connsiteX20" fmla="*/ 160340 w 1027508"/>
                    <a:gd name="connsiteY20" fmla="*/ 1223962 h 1266476"/>
                    <a:gd name="connsiteX21" fmla="*/ 114792 w 1027508"/>
                    <a:gd name="connsiteY21" fmla="*/ 1266476 h 1266476"/>
                    <a:gd name="connsiteX22" fmla="*/ 9528 w 1027508"/>
                    <a:gd name="connsiteY22" fmla="*/ 1169986 h 1266476"/>
                    <a:gd name="connsiteX23" fmla="*/ 6352 w 1027508"/>
                    <a:gd name="connsiteY23" fmla="*/ 1100138 h 1266476"/>
                    <a:gd name="connsiteX24" fmla="*/ 0 w 1027508"/>
                    <a:gd name="connsiteY24" fmla="*/ 1068386 h 1266476"/>
                    <a:gd name="connsiteX25" fmla="*/ 6352 w 1027508"/>
                    <a:gd name="connsiteY25" fmla="*/ 1011238 h 1266476"/>
                    <a:gd name="connsiteX26" fmla="*/ 15876 w 1027508"/>
                    <a:gd name="connsiteY26" fmla="*/ 950912 h 1266476"/>
                    <a:gd name="connsiteX27" fmla="*/ 7308 w 1027508"/>
                    <a:gd name="connsiteY27" fmla="*/ 931634 h 1266476"/>
                    <a:gd name="connsiteX28" fmla="*/ 60328 w 1027508"/>
                    <a:gd name="connsiteY28" fmla="*/ 890586 h 1266476"/>
                    <a:gd name="connsiteX29" fmla="*/ 165104 w 1027508"/>
                    <a:gd name="connsiteY29" fmla="*/ 852486 h 1266476"/>
                    <a:gd name="connsiteX30" fmla="*/ 169864 w 1027508"/>
                    <a:gd name="connsiteY30" fmla="*/ 776286 h 1266476"/>
                    <a:gd name="connsiteX31" fmla="*/ 227016 w 1027508"/>
                    <a:gd name="connsiteY31" fmla="*/ 752474 h 1266476"/>
                    <a:gd name="connsiteX32" fmla="*/ 241304 w 1027508"/>
                    <a:gd name="connsiteY32" fmla="*/ 623886 h 1266476"/>
                    <a:gd name="connsiteX33" fmla="*/ 139628 w 1027508"/>
                    <a:gd name="connsiteY33" fmla="*/ 567966 h 1266476"/>
                    <a:gd name="connsiteX34" fmla="*/ 122240 w 1027508"/>
                    <a:gd name="connsiteY34" fmla="*/ 481012 h 1266476"/>
                    <a:gd name="connsiteX35" fmla="*/ 141724 w 1027508"/>
                    <a:gd name="connsiteY35" fmla="*/ 448542 h 1266476"/>
                    <a:gd name="connsiteX36" fmla="*/ 146052 w 1027508"/>
                    <a:gd name="connsiteY36" fmla="*/ 457200 h 1266476"/>
                    <a:gd name="connsiteX37" fmla="*/ 184152 w 1027508"/>
                    <a:gd name="connsiteY37" fmla="*/ 461962 h 1266476"/>
                    <a:gd name="connsiteX38" fmla="*/ 187956 w 1027508"/>
                    <a:gd name="connsiteY38" fmla="*/ 439134 h 1266476"/>
                    <a:gd name="connsiteX39" fmla="*/ 260352 w 1027508"/>
                    <a:gd name="connsiteY39" fmla="*/ 552450 h 1266476"/>
                    <a:gd name="connsiteX40" fmla="*/ 350840 w 1027508"/>
                    <a:gd name="connsiteY40" fmla="*/ 500062 h 1266476"/>
                    <a:gd name="connsiteX41" fmla="*/ 474664 w 1027508"/>
                    <a:gd name="connsiteY41" fmla="*/ 490538 h 1266476"/>
                    <a:gd name="connsiteX42" fmla="*/ 517528 w 1027508"/>
                    <a:gd name="connsiteY42" fmla="*/ 457200 h 1266476"/>
                    <a:gd name="connsiteX43" fmla="*/ 498476 w 1027508"/>
                    <a:gd name="connsiteY43" fmla="*/ 395286 h 1266476"/>
                    <a:gd name="connsiteX44" fmla="*/ 441328 w 1027508"/>
                    <a:gd name="connsiteY44" fmla="*/ 271462 h 1266476"/>
                    <a:gd name="connsiteX45" fmla="*/ 446716 w 1027508"/>
                    <a:gd name="connsiteY45" fmla="*/ 155602 h 1266476"/>
                    <a:gd name="connsiteX46" fmla="*/ 588964 w 1027508"/>
                    <a:gd name="connsiteY46" fmla="*/ 161926 h 1266476"/>
                    <a:gd name="connsiteX47" fmla="*/ 612776 w 1027508"/>
                    <a:gd name="connsiteY47" fmla="*/ 104774 h 1266476"/>
                    <a:gd name="connsiteX48" fmla="*/ 703264 w 1027508"/>
                    <a:gd name="connsiteY48" fmla="*/ 76200 h 1266476"/>
                    <a:gd name="connsiteX49" fmla="*/ 719316 w 1027508"/>
                    <a:gd name="connsiteY49" fmla="*/ 34060 h 1266476"/>
                    <a:gd name="connsiteX50" fmla="*/ 788992 w 1027508"/>
                    <a:gd name="connsiteY50" fmla="*/ 66674 h 1266476"/>
                    <a:gd name="connsiteX51" fmla="*/ 869952 w 1027508"/>
                    <a:gd name="connsiteY51" fmla="*/ 0 h 1266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027508" h="1266476">
                      <a:moveTo>
                        <a:pt x="869952" y="0"/>
                      </a:moveTo>
                      <a:lnTo>
                        <a:pt x="941392" y="0"/>
                      </a:lnTo>
                      <a:lnTo>
                        <a:pt x="1027508" y="76330"/>
                      </a:lnTo>
                      <a:lnTo>
                        <a:pt x="1014732" y="96202"/>
                      </a:lnTo>
                      <a:lnTo>
                        <a:pt x="999676" y="449988"/>
                      </a:lnTo>
                      <a:lnTo>
                        <a:pt x="860428" y="477838"/>
                      </a:lnTo>
                      <a:lnTo>
                        <a:pt x="815976" y="585786"/>
                      </a:lnTo>
                      <a:lnTo>
                        <a:pt x="669928" y="646112"/>
                      </a:lnTo>
                      <a:lnTo>
                        <a:pt x="679452" y="677862"/>
                      </a:lnTo>
                      <a:lnTo>
                        <a:pt x="749304" y="757238"/>
                      </a:lnTo>
                      <a:lnTo>
                        <a:pt x="742952" y="858838"/>
                      </a:lnTo>
                      <a:lnTo>
                        <a:pt x="684840" y="896736"/>
                      </a:lnTo>
                      <a:lnTo>
                        <a:pt x="647704" y="900112"/>
                      </a:lnTo>
                      <a:lnTo>
                        <a:pt x="612776" y="998538"/>
                      </a:lnTo>
                      <a:lnTo>
                        <a:pt x="614872" y="1004402"/>
                      </a:lnTo>
                      <a:lnTo>
                        <a:pt x="565152" y="995362"/>
                      </a:lnTo>
                      <a:lnTo>
                        <a:pt x="527052" y="1057274"/>
                      </a:lnTo>
                      <a:lnTo>
                        <a:pt x="522288" y="1147762"/>
                      </a:lnTo>
                      <a:lnTo>
                        <a:pt x="474664" y="1262062"/>
                      </a:lnTo>
                      <a:lnTo>
                        <a:pt x="284164" y="1257300"/>
                      </a:lnTo>
                      <a:lnTo>
                        <a:pt x="160340" y="1223962"/>
                      </a:lnTo>
                      <a:lnTo>
                        <a:pt x="114792" y="1266476"/>
                      </a:lnTo>
                      <a:lnTo>
                        <a:pt x="9528" y="1169986"/>
                      </a:lnTo>
                      <a:lnTo>
                        <a:pt x="6352" y="1100138"/>
                      </a:lnTo>
                      <a:lnTo>
                        <a:pt x="0" y="1068386"/>
                      </a:lnTo>
                      <a:lnTo>
                        <a:pt x="6352" y="1011238"/>
                      </a:lnTo>
                      <a:lnTo>
                        <a:pt x="15876" y="950912"/>
                      </a:lnTo>
                      <a:lnTo>
                        <a:pt x="7308" y="931634"/>
                      </a:lnTo>
                      <a:lnTo>
                        <a:pt x="60328" y="890586"/>
                      </a:lnTo>
                      <a:lnTo>
                        <a:pt x="165104" y="852486"/>
                      </a:lnTo>
                      <a:lnTo>
                        <a:pt x="169864" y="776286"/>
                      </a:lnTo>
                      <a:lnTo>
                        <a:pt x="227016" y="752474"/>
                      </a:lnTo>
                      <a:lnTo>
                        <a:pt x="241304" y="623886"/>
                      </a:lnTo>
                      <a:lnTo>
                        <a:pt x="139628" y="567966"/>
                      </a:lnTo>
                      <a:lnTo>
                        <a:pt x="122240" y="481012"/>
                      </a:lnTo>
                      <a:lnTo>
                        <a:pt x="141724" y="448542"/>
                      </a:lnTo>
                      <a:lnTo>
                        <a:pt x="146052" y="457200"/>
                      </a:lnTo>
                      <a:lnTo>
                        <a:pt x="184152" y="461962"/>
                      </a:lnTo>
                      <a:lnTo>
                        <a:pt x="187956" y="439134"/>
                      </a:lnTo>
                      <a:lnTo>
                        <a:pt x="260352" y="552450"/>
                      </a:lnTo>
                      <a:lnTo>
                        <a:pt x="350840" y="500062"/>
                      </a:lnTo>
                      <a:lnTo>
                        <a:pt x="474664" y="490538"/>
                      </a:lnTo>
                      <a:lnTo>
                        <a:pt x="517528" y="457200"/>
                      </a:lnTo>
                      <a:lnTo>
                        <a:pt x="498476" y="395286"/>
                      </a:lnTo>
                      <a:lnTo>
                        <a:pt x="441328" y="271462"/>
                      </a:lnTo>
                      <a:lnTo>
                        <a:pt x="446716" y="155602"/>
                      </a:lnTo>
                      <a:lnTo>
                        <a:pt x="588964" y="161926"/>
                      </a:lnTo>
                      <a:lnTo>
                        <a:pt x="612776" y="104774"/>
                      </a:lnTo>
                      <a:lnTo>
                        <a:pt x="703264" y="76200"/>
                      </a:lnTo>
                      <a:lnTo>
                        <a:pt x="719316" y="34060"/>
                      </a:lnTo>
                      <a:lnTo>
                        <a:pt x="788992" y="66674"/>
                      </a:lnTo>
                      <a:lnTo>
                        <a:pt x="8699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AD37F3E6-F200-400F-8041-8B7CDABFC364}"/>
                    </a:ext>
                  </a:extLst>
                </p:cNvPr>
                <p:cNvSpPr/>
                <p:nvPr/>
              </p:nvSpPr>
              <p:spPr>
                <a:xfrm>
                  <a:off x="36506640" y="26174700"/>
                  <a:ext cx="545608" cy="726922"/>
                </a:xfrm>
                <a:custGeom>
                  <a:avLst/>
                  <a:gdLst>
                    <a:gd name="connsiteX0" fmla="*/ 450360 w 545608"/>
                    <a:gd name="connsiteY0" fmla="*/ 0 h 726922"/>
                    <a:gd name="connsiteX1" fmla="*/ 500080 w 545608"/>
                    <a:gd name="connsiteY1" fmla="*/ 9040 h 726922"/>
                    <a:gd name="connsiteX2" fmla="*/ 545608 w 545608"/>
                    <a:gd name="connsiteY2" fmla="*/ 136524 h 726922"/>
                    <a:gd name="connsiteX3" fmla="*/ 545608 w 545608"/>
                    <a:gd name="connsiteY3" fmla="*/ 196850 h 726922"/>
                    <a:gd name="connsiteX4" fmla="*/ 517036 w 545608"/>
                    <a:gd name="connsiteY4" fmla="*/ 295276 h 726922"/>
                    <a:gd name="connsiteX5" fmla="*/ 497984 w 545608"/>
                    <a:gd name="connsiteY5" fmla="*/ 584200 h 726922"/>
                    <a:gd name="connsiteX6" fmla="*/ 370984 w 545608"/>
                    <a:gd name="connsiteY6" fmla="*/ 708024 h 726922"/>
                    <a:gd name="connsiteX7" fmla="*/ 387992 w 545608"/>
                    <a:gd name="connsiteY7" fmla="*/ 726922 h 726922"/>
                    <a:gd name="connsiteX8" fmla="*/ 260752 w 545608"/>
                    <a:gd name="connsiteY8" fmla="*/ 724028 h 726922"/>
                    <a:gd name="connsiteX9" fmla="*/ 226524 w 545608"/>
                    <a:gd name="connsiteY9" fmla="*/ 661988 h 726922"/>
                    <a:gd name="connsiteX10" fmla="*/ 140800 w 545608"/>
                    <a:gd name="connsiteY10" fmla="*/ 652464 h 726922"/>
                    <a:gd name="connsiteX11" fmla="*/ 136036 w 545608"/>
                    <a:gd name="connsiteY11" fmla="*/ 604838 h 726922"/>
                    <a:gd name="connsiteX12" fmla="*/ 38808 w 545608"/>
                    <a:gd name="connsiteY12" fmla="*/ 511352 h 726922"/>
                    <a:gd name="connsiteX13" fmla="*/ 47136 w 545608"/>
                    <a:gd name="connsiteY13" fmla="*/ 314324 h 726922"/>
                    <a:gd name="connsiteX14" fmla="*/ 0 w 545608"/>
                    <a:gd name="connsiteY14" fmla="*/ 271114 h 726922"/>
                    <a:gd name="connsiteX15" fmla="*/ 45548 w 545608"/>
                    <a:gd name="connsiteY15" fmla="*/ 228600 h 726922"/>
                    <a:gd name="connsiteX16" fmla="*/ 169372 w 545608"/>
                    <a:gd name="connsiteY16" fmla="*/ 261938 h 726922"/>
                    <a:gd name="connsiteX17" fmla="*/ 359872 w 545608"/>
                    <a:gd name="connsiteY17" fmla="*/ 266700 h 726922"/>
                    <a:gd name="connsiteX18" fmla="*/ 407496 w 545608"/>
                    <a:gd name="connsiteY18" fmla="*/ 152400 h 726922"/>
                    <a:gd name="connsiteX19" fmla="*/ 412260 w 545608"/>
                    <a:gd name="connsiteY19" fmla="*/ 61912 h 726922"/>
                    <a:gd name="connsiteX20" fmla="*/ 450360 w 545608"/>
                    <a:gd name="connsiteY20" fmla="*/ 0 h 7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45608" h="726922">
                      <a:moveTo>
                        <a:pt x="450360" y="0"/>
                      </a:moveTo>
                      <a:lnTo>
                        <a:pt x="500080" y="9040"/>
                      </a:lnTo>
                      <a:lnTo>
                        <a:pt x="545608" y="136524"/>
                      </a:lnTo>
                      <a:lnTo>
                        <a:pt x="545608" y="196850"/>
                      </a:lnTo>
                      <a:lnTo>
                        <a:pt x="517036" y="295276"/>
                      </a:lnTo>
                      <a:lnTo>
                        <a:pt x="497984" y="584200"/>
                      </a:lnTo>
                      <a:lnTo>
                        <a:pt x="370984" y="708024"/>
                      </a:lnTo>
                      <a:lnTo>
                        <a:pt x="387992" y="726922"/>
                      </a:lnTo>
                      <a:lnTo>
                        <a:pt x="260752" y="724028"/>
                      </a:lnTo>
                      <a:lnTo>
                        <a:pt x="226524" y="661988"/>
                      </a:lnTo>
                      <a:lnTo>
                        <a:pt x="140800" y="652464"/>
                      </a:lnTo>
                      <a:lnTo>
                        <a:pt x="136036" y="604838"/>
                      </a:lnTo>
                      <a:lnTo>
                        <a:pt x="38808" y="511352"/>
                      </a:lnTo>
                      <a:lnTo>
                        <a:pt x="47136" y="314324"/>
                      </a:lnTo>
                      <a:lnTo>
                        <a:pt x="0" y="271114"/>
                      </a:lnTo>
                      <a:lnTo>
                        <a:pt x="45548" y="228600"/>
                      </a:lnTo>
                      <a:lnTo>
                        <a:pt x="169372" y="261938"/>
                      </a:lnTo>
                      <a:lnTo>
                        <a:pt x="359872" y="266700"/>
                      </a:lnTo>
                      <a:lnTo>
                        <a:pt x="407496" y="152400"/>
                      </a:lnTo>
                      <a:lnTo>
                        <a:pt x="412260" y="61912"/>
                      </a:lnTo>
                      <a:lnTo>
                        <a:pt x="4503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フリーフォーム: 図形 586">
                  <a:extLst>
                    <a:ext uri="{FF2B5EF4-FFF2-40B4-BE49-F238E27FC236}">
                      <a16:creationId xmlns:a16="http://schemas.microsoft.com/office/drawing/2014/main" id="{B7483E29-66D4-471C-B86D-A6C316CF3182}"/>
                    </a:ext>
                  </a:extLst>
                </p:cNvPr>
                <p:cNvSpPr/>
                <p:nvPr/>
              </p:nvSpPr>
              <p:spPr>
                <a:xfrm>
                  <a:off x="36142612" y="26657300"/>
                  <a:ext cx="319088" cy="588964"/>
                </a:xfrm>
                <a:custGeom>
                  <a:avLst/>
                  <a:gdLst>
                    <a:gd name="connsiteX0" fmla="*/ 182564 w 319088"/>
                    <a:gd name="connsiteY0" fmla="*/ 0 h 588964"/>
                    <a:gd name="connsiteX1" fmla="*/ 255588 w 319088"/>
                    <a:gd name="connsiteY1" fmla="*/ 28576 h 588964"/>
                    <a:gd name="connsiteX2" fmla="*/ 319088 w 319088"/>
                    <a:gd name="connsiteY2" fmla="*/ 53976 h 588964"/>
                    <a:gd name="connsiteX3" fmla="*/ 319088 w 319088"/>
                    <a:gd name="connsiteY3" fmla="*/ 136524 h 588964"/>
                    <a:gd name="connsiteX4" fmla="*/ 233364 w 319088"/>
                    <a:gd name="connsiteY4" fmla="*/ 155576 h 588964"/>
                    <a:gd name="connsiteX5" fmla="*/ 238124 w 319088"/>
                    <a:gd name="connsiteY5" fmla="*/ 407988 h 588964"/>
                    <a:gd name="connsiteX6" fmla="*/ 271464 w 319088"/>
                    <a:gd name="connsiteY6" fmla="*/ 431800 h 588964"/>
                    <a:gd name="connsiteX7" fmla="*/ 257176 w 319088"/>
                    <a:gd name="connsiteY7" fmla="*/ 522288 h 588964"/>
                    <a:gd name="connsiteX8" fmla="*/ 180976 w 319088"/>
                    <a:gd name="connsiteY8" fmla="*/ 550864 h 588964"/>
                    <a:gd name="connsiteX9" fmla="*/ 137388 w 319088"/>
                    <a:gd name="connsiteY9" fmla="*/ 579290 h 588964"/>
                    <a:gd name="connsiteX10" fmla="*/ 133352 w 319088"/>
                    <a:gd name="connsiteY10" fmla="*/ 574676 h 588964"/>
                    <a:gd name="connsiteX11" fmla="*/ 80964 w 319088"/>
                    <a:gd name="connsiteY11" fmla="*/ 588964 h 588964"/>
                    <a:gd name="connsiteX12" fmla="*/ 47628 w 319088"/>
                    <a:gd name="connsiteY12" fmla="*/ 560388 h 588964"/>
                    <a:gd name="connsiteX13" fmla="*/ 0 w 319088"/>
                    <a:gd name="connsiteY13" fmla="*/ 560388 h 588964"/>
                    <a:gd name="connsiteX14" fmla="*/ 11452 w 319088"/>
                    <a:gd name="connsiteY14" fmla="*/ 445892 h 588964"/>
                    <a:gd name="connsiteX15" fmla="*/ 28576 w 319088"/>
                    <a:gd name="connsiteY15" fmla="*/ 441324 h 588964"/>
                    <a:gd name="connsiteX16" fmla="*/ 100012 w 319088"/>
                    <a:gd name="connsiteY16" fmla="*/ 303212 h 588964"/>
                    <a:gd name="connsiteX17" fmla="*/ 114300 w 319088"/>
                    <a:gd name="connsiteY17" fmla="*/ 203200 h 588964"/>
                    <a:gd name="connsiteX18" fmla="*/ 157164 w 319088"/>
                    <a:gd name="connsiteY18" fmla="*/ 150812 h 588964"/>
                    <a:gd name="connsiteX19" fmla="*/ 125796 w 319088"/>
                    <a:gd name="connsiteY19" fmla="*/ 54300 h 588964"/>
                    <a:gd name="connsiteX20" fmla="*/ 182564 w 319088"/>
                    <a:gd name="connsiteY20" fmla="*/ 0 h 588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19088" h="588964">
                      <a:moveTo>
                        <a:pt x="182564" y="0"/>
                      </a:moveTo>
                      <a:lnTo>
                        <a:pt x="255588" y="28576"/>
                      </a:lnTo>
                      <a:lnTo>
                        <a:pt x="319088" y="53976"/>
                      </a:lnTo>
                      <a:lnTo>
                        <a:pt x="319088" y="136524"/>
                      </a:lnTo>
                      <a:lnTo>
                        <a:pt x="233364" y="155576"/>
                      </a:lnTo>
                      <a:cubicBezTo>
                        <a:pt x="234952" y="239712"/>
                        <a:pt x="236540" y="323850"/>
                        <a:pt x="238124" y="407988"/>
                      </a:cubicBezTo>
                      <a:lnTo>
                        <a:pt x="271464" y="431800"/>
                      </a:lnTo>
                      <a:lnTo>
                        <a:pt x="257176" y="522288"/>
                      </a:lnTo>
                      <a:lnTo>
                        <a:pt x="180976" y="550864"/>
                      </a:lnTo>
                      <a:lnTo>
                        <a:pt x="137388" y="579290"/>
                      </a:lnTo>
                      <a:lnTo>
                        <a:pt x="133352" y="574676"/>
                      </a:lnTo>
                      <a:lnTo>
                        <a:pt x="80964" y="588964"/>
                      </a:lnTo>
                      <a:lnTo>
                        <a:pt x="47628" y="560388"/>
                      </a:lnTo>
                      <a:lnTo>
                        <a:pt x="0" y="560388"/>
                      </a:lnTo>
                      <a:lnTo>
                        <a:pt x="11452" y="445892"/>
                      </a:lnTo>
                      <a:lnTo>
                        <a:pt x="28576" y="441324"/>
                      </a:lnTo>
                      <a:lnTo>
                        <a:pt x="100012" y="303212"/>
                      </a:lnTo>
                      <a:lnTo>
                        <a:pt x="114300" y="203200"/>
                      </a:lnTo>
                      <a:lnTo>
                        <a:pt x="157164" y="150812"/>
                      </a:lnTo>
                      <a:lnTo>
                        <a:pt x="125796" y="54300"/>
                      </a:lnTo>
                      <a:lnTo>
                        <a:pt x="1825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C84DCCE9-1907-4366-889D-725F603FACD6}"/>
                    </a:ext>
                  </a:extLst>
                </p:cNvPr>
                <p:cNvSpPr/>
                <p:nvPr/>
              </p:nvSpPr>
              <p:spPr>
                <a:xfrm>
                  <a:off x="36375976" y="26686052"/>
                  <a:ext cx="309032" cy="403048"/>
                </a:xfrm>
                <a:custGeom>
                  <a:avLst/>
                  <a:gdLst>
                    <a:gd name="connsiteX0" fmla="*/ 169472 w 309032"/>
                    <a:gd name="connsiteY0" fmla="*/ 0 h 403048"/>
                    <a:gd name="connsiteX1" fmla="*/ 266700 w 309032"/>
                    <a:gd name="connsiteY1" fmla="*/ 93486 h 403048"/>
                    <a:gd name="connsiteX2" fmla="*/ 271464 w 309032"/>
                    <a:gd name="connsiteY2" fmla="*/ 141112 h 403048"/>
                    <a:gd name="connsiteX3" fmla="*/ 309032 w 309032"/>
                    <a:gd name="connsiteY3" fmla="*/ 145286 h 403048"/>
                    <a:gd name="connsiteX4" fmla="*/ 300036 w 309032"/>
                    <a:gd name="connsiteY4" fmla="*/ 183972 h 403048"/>
                    <a:gd name="connsiteX5" fmla="*/ 242888 w 309032"/>
                    <a:gd name="connsiteY5" fmla="*/ 241124 h 403048"/>
                    <a:gd name="connsiteX6" fmla="*/ 180976 w 309032"/>
                    <a:gd name="connsiteY6" fmla="*/ 250648 h 403048"/>
                    <a:gd name="connsiteX7" fmla="*/ 171448 w 309032"/>
                    <a:gd name="connsiteY7" fmla="*/ 312560 h 403048"/>
                    <a:gd name="connsiteX8" fmla="*/ 95248 w 309032"/>
                    <a:gd name="connsiteY8" fmla="*/ 403048 h 403048"/>
                    <a:gd name="connsiteX9" fmla="*/ 38100 w 309032"/>
                    <a:gd name="connsiteY9" fmla="*/ 403048 h 403048"/>
                    <a:gd name="connsiteX10" fmla="*/ 4760 w 309032"/>
                    <a:gd name="connsiteY10" fmla="*/ 379236 h 403048"/>
                    <a:gd name="connsiteX11" fmla="*/ 0 w 309032"/>
                    <a:gd name="connsiteY11" fmla="*/ 126824 h 403048"/>
                    <a:gd name="connsiteX12" fmla="*/ 85724 w 309032"/>
                    <a:gd name="connsiteY12" fmla="*/ 107772 h 403048"/>
                    <a:gd name="connsiteX13" fmla="*/ 85724 w 309032"/>
                    <a:gd name="connsiteY13" fmla="*/ 25224 h 403048"/>
                    <a:gd name="connsiteX14" fmla="*/ 117472 w 309032"/>
                    <a:gd name="connsiteY14" fmla="*/ 37924 h 403048"/>
                    <a:gd name="connsiteX15" fmla="*/ 168272 w 309032"/>
                    <a:gd name="connsiteY15" fmla="*/ 28398 h 403048"/>
                    <a:gd name="connsiteX16" fmla="*/ 169472 w 309032"/>
                    <a:gd name="connsiteY16" fmla="*/ 0 h 403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9032" h="403048">
                      <a:moveTo>
                        <a:pt x="169472" y="0"/>
                      </a:moveTo>
                      <a:lnTo>
                        <a:pt x="266700" y="93486"/>
                      </a:lnTo>
                      <a:lnTo>
                        <a:pt x="271464" y="141112"/>
                      </a:lnTo>
                      <a:lnTo>
                        <a:pt x="309032" y="145286"/>
                      </a:lnTo>
                      <a:lnTo>
                        <a:pt x="300036" y="183972"/>
                      </a:lnTo>
                      <a:lnTo>
                        <a:pt x="242888" y="241124"/>
                      </a:lnTo>
                      <a:lnTo>
                        <a:pt x="180976" y="250648"/>
                      </a:lnTo>
                      <a:lnTo>
                        <a:pt x="171448" y="312560"/>
                      </a:lnTo>
                      <a:lnTo>
                        <a:pt x="95248" y="403048"/>
                      </a:lnTo>
                      <a:lnTo>
                        <a:pt x="38100" y="403048"/>
                      </a:lnTo>
                      <a:lnTo>
                        <a:pt x="4760" y="379236"/>
                      </a:lnTo>
                      <a:cubicBezTo>
                        <a:pt x="3176" y="295098"/>
                        <a:pt x="1588" y="210960"/>
                        <a:pt x="0" y="126824"/>
                      </a:cubicBezTo>
                      <a:lnTo>
                        <a:pt x="85724" y="107772"/>
                      </a:lnTo>
                      <a:lnTo>
                        <a:pt x="85724" y="25224"/>
                      </a:lnTo>
                      <a:lnTo>
                        <a:pt x="117472" y="37924"/>
                      </a:lnTo>
                      <a:lnTo>
                        <a:pt x="168272" y="28398"/>
                      </a:lnTo>
                      <a:lnTo>
                        <a:pt x="1694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1B0BF612-91AC-40D9-BDD3-EB6004D949C4}"/>
                    </a:ext>
                  </a:extLst>
                </p:cNvPr>
                <p:cNvSpPr/>
                <p:nvPr/>
              </p:nvSpPr>
              <p:spPr>
                <a:xfrm>
                  <a:off x="36280000" y="26831338"/>
                  <a:ext cx="487392" cy="653050"/>
                </a:xfrm>
                <a:custGeom>
                  <a:avLst/>
                  <a:gdLst>
                    <a:gd name="connsiteX0" fmla="*/ 405008 w 487392"/>
                    <a:gd name="connsiteY0" fmla="*/ 0 h 653050"/>
                    <a:gd name="connsiteX1" fmla="*/ 453164 w 487392"/>
                    <a:gd name="connsiteY1" fmla="*/ 5350 h 653050"/>
                    <a:gd name="connsiteX2" fmla="*/ 487392 w 487392"/>
                    <a:gd name="connsiteY2" fmla="*/ 67390 h 653050"/>
                    <a:gd name="connsiteX3" fmla="*/ 481736 w 487392"/>
                    <a:gd name="connsiteY3" fmla="*/ 67262 h 653050"/>
                    <a:gd name="connsiteX4" fmla="*/ 410300 w 487392"/>
                    <a:gd name="connsiteY4" fmla="*/ 157750 h 653050"/>
                    <a:gd name="connsiteX5" fmla="*/ 405536 w 487392"/>
                    <a:gd name="connsiteY5" fmla="*/ 257762 h 653050"/>
                    <a:gd name="connsiteX6" fmla="*/ 267424 w 487392"/>
                    <a:gd name="connsiteY6" fmla="*/ 443500 h 653050"/>
                    <a:gd name="connsiteX7" fmla="*/ 254440 w 487392"/>
                    <a:gd name="connsiteY7" fmla="*/ 552938 h 653050"/>
                    <a:gd name="connsiteX8" fmla="*/ 200752 w 487392"/>
                    <a:gd name="connsiteY8" fmla="*/ 600662 h 653050"/>
                    <a:gd name="connsiteX9" fmla="*/ 192508 w 487392"/>
                    <a:gd name="connsiteY9" fmla="*/ 617972 h 653050"/>
                    <a:gd name="connsiteX10" fmla="*/ 186464 w 487392"/>
                    <a:gd name="connsiteY10" fmla="*/ 614950 h 653050"/>
                    <a:gd name="connsiteX11" fmla="*/ 100736 w 487392"/>
                    <a:gd name="connsiteY11" fmla="*/ 653050 h 653050"/>
                    <a:gd name="connsiteX12" fmla="*/ 34064 w 487392"/>
                    <a:gd name="connsiteY12" fmla="*/ 610186 h 653050"/>
                    <a:gd name="connsiteX13" fmla="*/ 24436 w 487392"/>
                    <a:gd name="connsiteY13" fmla="*/ 614240 h 653050"/>
                    <a:gd name="connsiteX14" fmla="*/ 29300 w 487392"/>
                    <a:gd name="connsiteY14" fmla="*/ 533986 h 653050"/>
                    <a:gd name="connsiteX15" fmla="*/ 62640 w 487392"/>
                    <a:gd name="connsiteY15" fmla="*/ 476838 h 653050"/>
                    <a:gd name="connsiteX16" fmla="*/ 0 w 487392"/>
                    <a:gd name="connsiteY16" fmla="*/ 405252 h 653050"/>
                    <a:gd name="connsiteX17" fmla="*/ 43588 w 487392"/>
                    <a:gd name="connsiteY17" fmla="*/ 376826 h 653050"/>
                    <a:gd name="connsiteX18" fmla="*/ 119788 w 487392"/>
                    <a:gd name="connsiteY18" fmla="*/ 348250 h 653050"/>
                    <a:gd name="connsiteX19" fmla="*/ 134076 w 487392"/>
                    <a:gd name="connsiteY19" fmla="*/ 257762 h 653050"/>
                    <a:gd name="connsiteX20" fmla="*/ 191224 w 487392"/>
                    <a:gd name="connsiteY20" fmla="*/ 257762 h 653050"/>
                    <a:gd name="connsiteX21" fmla="*/ 267424 w 487392"/>
                    <a:gd name="connsiteY21" fmla="*/ 167274 h 653050"/>
                    <a:gd name="connsiteX22" fmla="*/ 276952 w 487392"/>
                    <a:gd name="connsiteY22" fmla="*/ 105362 h 653050"/>
                    <a:gd name="connsiteX23" fmla="*/ 338864 w 487392"/>
                    <a:gd name="connsiteY23" fmla="*/ 95838 h 653050"/>
                    <a:gd name="connsiteX24" fmla="*/ 396012 w 487392"/>
                    <a:gd name="connsiteY24" fmla="*/ 38686 h 653050"/>
                    <a:gd name="connsiteX25" fmla="*/ 405008 w 487392"/>
                    <a:gd name="connsiteY25" fmla="*/ 0 h 653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87392" h="653050">
                      <a:moveTo>
                        <a:pt x="405008" y="0"/>
                      </a:moveTo>
                      <a:lnTo>
                        <a:pt x="453164" y="5350"/>
                      </a:lnTo>
                      <a:lnTo>
                        <a:pt x="487392" y="67390"/>
                      </a:lnTo>
                      <a:lnTo>
                        <a:pt x="481736" y="67262"/>
                      </a:lnTo>
                      <a:lnTo>
                        <a:pt x="410300" y="157750"/>
                      </a:lnTo>
                      <a:lnTo>
                        <a:pt x="405536" y="257762"/>
                      </a:lnTo>
                      <a:lnTo>
                        <a:pt x="267424" y="443500"/>
                      </a:lnTo>
                      <a:lnTo>
                        <a:pt x="254440" y="552938"/>
                      </a:lnTo>
                      <a:lnTo>
                        <a:pt x="200752" y="600662"/>
                      </a:lnTo>
                      <a:lnTo>
                        <a:pt x="192508" y="617972"/>
                      </a:lnTo>
                      <a:lnTo>
                        <a:pt x="186464" y="614950"/>
                      </a:lnTo>
                      <a:lnTo>
                        <a:pt x="100736" y="653050"/>
                      </a:lnTo>
                      <a:lnTo>
                        <a:pt x="34064" y="610186"/>
                      </a:lnTo>
                      <a:lnTo>
                        <a:pt x="24436" y="614240"/>
                      </a:lnTo>
                      <a:lnTo>
                        <a:pt x="29300" y="533986"/>
                      </a:lnTo>
                      <a:lnTo>
                        <a:pt x="62640" y="476838"/>
                      </a:lnTo>
                      <a:lnTo>
                        <a:pt x="0" y="405252"/>
                      </a:lnTo>
                      <a:lnTo>
                        <a:pt x="43588" y="376826"/>
                      </a:lnTo>
                      <a:lnTo>
                        <a:pt x="119788" y="348250"/>
                      </a:lnTo>
                      <a:lnTo>
                        <a:pt x="134076" y="257762"/>
                      </a:lnTo>
                      <a:lnTo>
                        <a:pt x="191224" y="257762"/>
                      </a:lnTo>
                      <a:lnTo>
                        <a:pt x="267424" y="167274"/>
                      </a:lnTo>
                      <a:lnTo>
                        <a:pt x="276952" y="105362"/>
                      </a:lnTo>
                      <a:lnTo>
                        <a:pt x="338864" y="95838"/>
                      </a:lnTo>
                      <a:lnTo>
                        <a:pt x="396012" y="38686"/>
                      </a:lnTo>
                      <a:lnTo>
                        <a:pt x="40500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フリーフォーム: 図形 589">
                  <a:extLst>
                    <a:ext uri="{FF2B5EF4-FFF2-40B4-BE49-F238E27FC236}">
                      <a16:creationId xmlns:a16="http://schemas.microsoft.com/office/drawing/2014/main" id="{5742FD8D-ABB5-4EE8-911D-9437F99D5C18}"/>
                    </a:ext>
                  </a:extLst>
                </p:cNvPr>
                <p:cNvSpPr/>
                <p:nvPr/>
              </p:nvSpPr>
              <p:spPr>
                <a:xfrm>
                  <a:off x="35765180" y="25476200"/>
                  <a:ext cx="196460" cy="422276"/>
                </a:xfrm>
                <a:custGeom>
                  <a:avLst/>
                  <a:gdLst>
                    <a:gd name="connsiteX0" fmla="*/ 118668 w 196460"/>
                    <a:gd name="connsiteY0" fmla="*/ 0 h 422276"/>
                    <a:gd name="connsiteX1" fmla="*/ 174156 w 196460"/>
                    <a:gd name="connsiteY1" fmla="*/ 16646 h 422276"/>
                    <a:gd name="connsiteX2" fmla="*/ 196460 w 196460"/>
                    <a:gd name="connsiteY2" fmla="*/ 98424 h 422276"/>
                    <a:gd name="connsiteX3" fmla="*/ 129784 w 196460"/>
                    <a:gd name="connsiteY3" fmla="*/ 136524 h 422276"/>
                    <a:gd name="connsiteX4" fmla="*/ 153596 w 196460"/>
                    <a:gd name="connsiteY4" fmla="*/ 231776 h 422276"/>
                    <a:gd name="connsiteX5" fmla="*/ 125020 w 196460"/>
                    <a:gd name="connsiteY5" fmla="*/ 303212 h 422276"/>
                    <a:gd name="connsiteX6" fmla="*/ 102192 w 196460"/>
                    <a:gd name="connsiteY6" fmla="*/ 417358 h 422276"/>
                    <a:gd name="connsiteX7" fmla="*/ 45644 w 196460"/>
                    <a:gd name="connsiteY7" fmla="*/ 422276 h 422276"/>
                    <a:gd name="connsiteX8" fmla="*/ 3576 w 196460"/>
                    <a:gd name="connsiteY8" fmla="*/ 370498 h 422276"/>
                    <a:gd name="connsiteX9" fmla="*/ 3576 w 196460"/>
                    <a:gd name="connsiteY9" fmla="*/ 284164 h 422276"/>
                    <a:gd name="connsiteX10" fmla="*/ 1196 w 196460"/>
                    <a:gd name="connsiteY10" fmla="*/ 184150 h 422276"/>
                    <a:gd name="connsiteX11" fmla="*/ 0 w 196460"/>
                    <a:gd name="connsiteY11" fmla="*/ 137616 h 422276"/>
                    <a:gd name="connsiteX12" fmla="*/ 42468 w 196460"/>
                    <a:gd name="connsiteY12" fmla="*/ 127000 h 422276"/>
                    <a:gd name="connsiteX13" fmla="*/ 55172 w 196460"/>
                    <a:gd name="connsiteY13" fmla="*/ 6350 h 422276"/>
                    <a:gd name="connsiteX14" fmla="*/ 118668 w 196460"/>
                    <a:gd name="connsiteY14" fmla="*/ 0 h 422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96460" h="422276">
                      <a:moveTo>
                        <a:pt x="118668" y="0"/>
                      </a:moveTo>
                      <a:lnTo>
                        <a:pt x="174156" y="16646"/>
                      </a:lnTo>
                      <a:lnTo>
                        <a:pt x="196460" y="98424"/>
                      </a:lnTo>
                      <a:lnTo>
                        <a:pt x="129784" y="136524"/>
                      </a:lnTo>
                      <a:lnTo>
                        <a:pt x="153596" y="231776"/>
                      </a:lnTo>
                      <a:lnTo>
                        <a:pt x="125020" y="303212"/>
                      </a:lnTo>
                      <a:lnTo>
                        <a:pt x="102192" y="417358"/>
                      </a:lnTo>
                      <a:lnTo>
                        <a:pt x="45644" y="422276"/>
                      </a:lnTo>
                      <a:lnTo>
                        <a:pt x="3576" y="370498"/>
                      </a:lnTo>
                      <a:lnTo>
                        <a:pt x="3576" y="284164"/>
                      </a:lnTo>
                      <a:cubicBezTo>
                        <a:pt x="2780" y="250824"/>
                        <a:pt x="1988" y="217488"/>
                        <a:pt x="1196" y="184150"/>
                      </a:cubicBezTo>
                      <a:lnTo>
                        <a:pt x="0" y="137616"/>
                      </a:lnTo>
                      <a:lnTo>
                        <a:pt x="42468" y="127000"/>
                      </a:lnTo>
                      <a:lnTo>
                        <a:pt x="55172" y="6350"/>
                      </a:lnTo>
                      <a:lnTo>
                        <a:pt x="1186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259E60A9-2A2A-4545-95C9-9EED1447B4DA}"/>
                    </a:ext>
                  </a:extLst>
                </p:cNvPr>
                <p:cNvSpPr/>
                <p:nvPr/>
              </p:nvSpPr>
              <p:spPr>
                <a:xfrm>
                  <a:off x="35568732" y="28105100"/>
                  <a:ext cx="748128" cy="429070"/>
                </a:xfrm>
                <a:custGeom>
                  <a:avLst/>
                  <a:gdLst>
                    <a:gd name="connsiteX0" fmla="*/ 537368 w 748128"/>
                    <a:gd name="connsiteY0" fmla="*/ 0 h 429070"/>
                    <a:gd name="connsiteX1" fmla="*/ 746916 w 748128"/>
                    <a:gd name="connsiteY1" fmla="*/ 76200 h 429070"/>
                    <a:gd name="connsiteX2" fmla="*/ 746916 w 748128"/>
                    <a:gd name="connsiteY2" fmla="*/ 311150 h 429070"/>
                    <a:gd name="connsiteX3" fmla="*/ 748128 w 748128"/>
                    <a:gd name="connsiteY3" fmla="*/ 311302 h 429070"/>
                    <a:gd name="connsiteX4" fmla="*/ 724692 w 748128"/>
                    <a:gd name="connsiteY4" fmla="*/ 320676 h 429070"/>
                    <a:gd name="connsiteX5" fmla="*/ 713284 w 748128"/>
                    <a:gd name="connsiteY5" fmla="*/ 429070 h 429070"/>
                    <a:gd name="connsiteX6" fmla="*/ 664368 w 748128"/>
                    <a:gd name="connsiteY6" fmla="*/ 422276 h 429070"/>
                    <a:gd name="connsiteX7" fmla="*/ 629444 w 748128"/>
                    <a:gd name="connsiteY7" fmla="*/ 393700 h 429070"/>
                    <a:gd name="connsiteX8" fmla="*/ 578644 w 748128"/>
                    <a:gd name="connsiteY8" fmla="*/ 400050 h 429070"/>
                    <a:gd name="connsiteX9" fmla="*/ 559592 w 748128"/>
                    <a:gd name="connsiteY9" fmla="*/ 390524 h 429070"/>
                    <a:gd name="connsiteX10" fmla="*/ 521492 w 748128"/>
                    <a:gd name="connsiteY10" fmla="*/ 368300 h 429070"/>
                    <a:gd name="connsiteX11" fmla="*/ 513416 w 748128"/>
                    <a:gd name="connsiteY11" fmla="*/ 382250 h 429070"/>
                    <a:gd name="connsiteX12" fmla="*/ 431004 w 748128"/>
                    <a:gd name="connsiteY12" fmla="*/ 369888 h 429070"/>
                    <a:gd name="connsiteX13" fmla="*/ 454820 w 748128"/>
                    <a:gd name="connsiteY13" fmla="*/ 307976 h 429070"/>
                    <a:gd name="connsiteX14" fmla="*/ 350044 w 748128"/>
                    <a:gd name="connsiteY14" fmla="*/ 307976 h 429070"/>
                    <a:gd name="connsiteX15" fmla="*/ 178592 w 748128"/>
                    <a:gd name="connsiteY15" fmla="*/ 312738 h 429070"/>
                    <a:gd name="connsiteX16" fmla="*/ 25932 w 748128"/>
                    <a:gd name="connsiteY16" fmla="*/ 247972 h 429070"/>
                    <a:gd name="connsiteX17" fmla="*/ 26192 w 748128"/>
                    <a:gd name="connsiteY17" fmla="*/ 246064 h 429070"/>
                    <a:gd name="connsiteX18" fmla="*/ 9524 w 748128"/>
                    <a:gd name="connsiteY18" fmla="*/ 234156 h 429070"/>
                    <a:gd name="connsiteX19" fmla="*/ 0 w 748128"/>
                    <a:gd name="connsiteY19" fmla="*/ 138906 h 429070"/>
                    <a:gd name="connsiteX20" fmla="*/ 21432 w 748128"/>
                    <a:gd name="connsiteY20" fmla="*/ 115094 h 429070"/>
                    <a:gd name="connsiteX21" fmla="*/ 21432 w 748128"/>
                    <a:gd name="connsiteY21" fmla="*/ 93664 h 429070"/>
                    <a:gd name="connsiteX22" fmla="*/ 55500 w 748128"/>
                    <a:gd name="connsiteY22" fmla="*/ 48236 h 429070"/>
                    <a:gd name="connsiteX23" fmla="*/ 178592 w 748128"/>
                    <a:gd name="connsiteY23" fmla="*/ 131764 h 429070"/>
                    <a:gd name="connsiteX24" fmla="*/ 492916 w 748128"/>
                    <a:gd name="connsiteY24" fmla="*/ 117476 h 429070"/>
                    <a:gd name="connsiteX25" fmla="*/ 479732 w 748128"/>
                    <a:gd name="connsiteY25" fmla="*/ 52756 h 429070"/>
                    <a:gd name="connsiteX26" fmla="*/ 486568 w 748128"/>
                    <a:gd name="connsiteY26" fmla="*/ 57150 h 429070"/>
                    <a:gd name="connsiteX27" fmla="*/ 537368 w 748128"/>
                    <a:gd name="connsiteY27" fmla="*/ 0 h 429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48128" h="429070">
                      <a:moveTo>
                        <a:pt x="537368" y="0"/>
                      </a:moveTo>
                      <a:lnTo>
                        <a:pt x="746916" y="76200"/>
                      </a:lnTo>
                      <a:lnTo>
                        <a:pt x="746916" y="311150"/>
                      </a:lnTo>
                      <a:lnTo>
                        <a:pt x="748128" y="311302"/>
                      </a:lnTo>
                      <a:lnTo>
                        <a:pt x="724692" y="320676"/>
                      </a:lnTo>
                      <a:lnTo>
                        <a:pt x="713284" y="429070"/>
                      </a:lnTo>
                      <a:lnTo>
                        <a:pt x="664368" y="422276"/>
                      </a:lnTo>
                      <a:lnTo>
                        <a:pt x="629444" y="393700"/>
                      </a:lnTo>
                      <a:lnTo>
                        <a:pt x="578644" y="400050"/>
                      </a:lnTo>
                      <a:lnTo>
                        <a:pt x="559592" y="390524"/>
                      </a:lnTo>
                      <a:cubicBezTo>
                        <a:pt x="520612" y="364538"/>
                        <a:pt x="521492" y="349860"/>
                        <a:pt x="521492" y="368300"/>
                      </a:cubicBezTo>
                      <a:lnTo>
                        <a:pt x="513416" y="382250"/>
                      </a:lnTo>
                      <a:lnTo>
                        <a:pt x="431004" y="369888"/>
                      </a:lnTo>
                      <a:lnTo>
                        <a:pt x="454820" y="307976"/>
                      </a:lnTo>
                      <a:lnTo>
                        <a:pt x="350044" y="307976"/>
                      </a:lnTo>
                      <a:lnTo>
                        <a:pt x="178592" y="312738"/>
                      </a:lnTo>
                      <a:lnTo>
                        <a:pt x="25932" y="247972"/>
                      </a:lnTo>
                      <a:lnTo>
                        <a:pt x="26192" y="246064"/>
                      </a:lnTo>
                      <a:lnTo>
                        <a:pt x="9524" y="234156"/>
                      </a:lnTo>
                      <a:lnTo>
                        <a:pt x="0" y="138906"/>
                      </a:lnTo>
                      <a:lnTo>
                        <a:pt x="21432" y="115094"/>
                      </a:lnTo>
                      <a:lnTo>
                        <a:pt x="21432" y="93664"/>
                      </a:lnTo>
                      <a:lnTo>
                        <a:pt x="55500" y="48236"/>
                      </a:lnTo>
                      <a:lnTo>
                        <a:pt x="178592" y="131764"/>
                      </a:lnTo>
                      <a:lnTo>
                        <a:pt x="492916" y="117476"/>
                      </a:lnTo>
                      <a:lnTo>
                        <a:pt x="479732" y="52756"/>
                      </a:lnTo>
                      <a:lnTo>
                        <a:pt x="486568" y="57150"/>
                      </a:lnTo>
                      <a:lnTo>
                        <a:pt x="5373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フリーフォーム: 図形 591">
                  <a:extLst>
                    <a:ext uri="{FF2B5EF4-FFF2-40B4-BE49-F238E27FC236}">
                      <a16:creationId xmlns:a16="http://schemas.microsoft.com/office/drawing/2014/main" id="{5697658C-BED0-45AD-BE1A-057476378D66}"/>
                    </a:ext>
                  </a:extLst>
                </p:cNvPr>
                <p:cNvSpPr/>
                <p:nvPr/>
              </p:nvSpPr>
              <p:spPr>
                <a:xfrm>
                  <a:off x="35600696" y="28622624"/>
                  <a:ext cx="600656" cy="340510"/>
                </a:xfrm>
                <a:custGeom>
                  <a:avLst/>
                  <a:gdLst>
                    <a:gd name="connsiteX0" fmla="*/ 94240 w 600656"/>
                    <a:gd name="connsiteY0" fmla="*/ 0 h 340510"/>
                    <a:gd name="connsiteX1" fmla="*/ 175204 w 600656"/>
                    <a:gd name="connsiteY1" fmla="*/ 9526 h 340510"/>
                    <a:gd name="connsiteX2" fmla="*/ 194256 w 600656"/>
                    <a:gd name="connsiteY2" fmla="*/ 47626 h 340510"/>
                    <a:gd name="connsiteX3" fmla="*/ 273628 w 600656"/>
                    <a:gd name="connsiteY3" fmla="*/ 36602 h 340510"/>
                    <a:gd name="connsiteX4" fmla="*/ 273628 w 600656"/>
                    <a:gd name="connsiteY4" fmla="*/ 79376 h 340510"/>
                    <a:gd name="connsiteX5" fmla="*/ 318080 w 600656"/>
                    <a:gd name="connsiteY5" fmla="*/ 146052 h 340510"/>
                    <a:gd name="connsiteX6" fmla="*/ 514928 w 600656"/>
                    <a:gd name="connsiteY6" fmla="*/ 149226 h 340510"/>
                    <a:gd name="connsiteX7" fmla="*/ 570068 w 600656"/>
                    <a:gd name="connsiteY7" fmla="*/ 179464 h 340510"/>
                    <a:gd name="connsiteX8" fmla="*/ 543504 w 600656"/>
                    <a:gd name="connsiteY8" fmla="*/ 203200 h 340510"/>
                    <a:gd name="connsiteX9" fmla="*/ 600656 w 600656"/>
                    <a:gd name="connsiteY9" fmla="*/ 298452 h 340510"/>
                    <a:gd name="connsiteX10" fmla="*/ 591064 w 600656"/>
                    <a:gd name="connsiteY10" fmla="*/ 340510 h 340510"/>
                    <a:gd name="connsiteX11" fmla="*/ 482384 w 600656"/>
                    <a:gd name="connsiteY11" fmla="*/ 259556 h 340510"/>
                    <a:gd name="connsiteX12" fmla="*/ 439524 w 600656"/>
                    <a:gd name="connsiteY12" fmla="*/ 259556 h 340510"/>
                    <a:gd name="connsiteX13" fmla="*/ 422856 w 600656"/>
                    <a:gd name="connsiteY13" fmla="*/ 283370 h 340510"/>
                    <a:gd name="connsiteX14" fmla="*/ 346656 w 600656"/>
                    <a:gd name="connsiteY14" fmla="*/ 276226 h 340510"/>
                    <a:gd name="connsiteX15" fmla="*/ 296648 w 600656"/>
                    <a:gd name="connsiteY15" fmla="*/ 257176 h 340510"/>
                    <a:gd name="connsiteX16" fmla="*/ 294492 w 600656"/>
                    <a:gd name="connsiteY16" fmla="*/ 259168 h 340510"/>
                    <a:gd name="connsiteX17" fmla="*/ 213304 w 600656"/>
                    <a:gd name="connsiteY17" fmla="*/ 209552 h 340510"/>
                    <a:gd name="connsiteX18" fmla="*/ 75192 w 600656"/>
                    <a:gd name="connsiteY18" fmla="*/ 157164 h 340510"/>
                    <a:gd name="connsiteX19" fmla="*/ 19768 w 600656"/>
                    <a:gd name="connsiteY19" fmla="*/ 132532 h 340510"/>
                    <a:gd name="connsiteX20" fmla="*/ 0 w 600656"/>
                    <a:gd name="connsiteY20" fmla="*/ 23814 h 340510"/>
                    <a:gd name="connsiteX21" fmla="*/ 60904 w 600656"/>
                    <a:gd name="connsiteY21" fmla="*/ 23814 h 340510"/>
                    <a:gd name="connsiteX22" fmla="*/ 94240 w 600656"/>
                    <a:gd name="connsiteY22" fmla="*/ 0 h 340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00656" h="340510">
                      <a:moveTo>
                        <a:pt x="94240" y="0"/>
                      </a:moveTo>
                      <a:lnTo>
                        <a:pt x="175204" y="9526"/>
                      </a:lnTo>
                      <a:lnTo>
                        <a:pt x="194256" y="47626"/>
                      </a:lnTo>
                      <a:lnTo>
                        <a:pt x="273628" y="36602"/>
                      </a:lnTo>
                      <a:lnTo>
                        <a:pt x="273628" y="79376"/>
                      </a:lnTo>
                      <a:lnTo>
                        <a:pt x="318080" y="146052"/>
                      </a:lnTo>
                      <a:lnTo>
                        <a:pt x="514928" y="149226"/>
                      </a:lnTo>
                      <a:lnTo>
                        <a:pt x="570068" y="179464"/>
                      </a:lnTo>
                      <a:lnTo>
                        <a:pt x="543504" y="203200"/>
                      </a:lnTo>
                      <a:lnTo>
                        <a:pt x="600656" y="298452"/>
                      </a:lnTo>
                      <a:lnTo>
                        <a:pt x="591064" y="340510"/>
                      </a:lnTo>
                      <a:lnTo>
                        <a:pt x="482384" y="259556"/>
                      </a:lnTo>
                      <a:lnTo>
                        <a:pt x="439524" y="259556"/>
                      </a:lnTo>
                      <a:lnTo>
                        <a:pt x="422856" y="283370"/>
                      </a:lnTo>
                      <a:lnTo>
                        <a:pt x="346656" y="276226"/>
                      </a:lnTo>
                      <a:lnTo>
                        <a:pt x="296648" y="257176"/>
                      </a:lnTo>
                      <a:lnTo>
                        <a:pt x="294492" y="259168"/>
                      </a:lnTo>
                      <a:lnTo>
                        <a:pt x="213304" y="209552"/>
                      </a:lnTo>
                      <a:lnTo>
                        <a:pt x="75192" y="157164"/>
                      </a:lnTo>
                      <a:lnTo>
                        <a:pt x="19768" y="132532"/>
                      </a:lnTo>
                      <a:lnTo>
                        <a:pt x="0" y="23814"/>
                      </a:lnTo>
                      <a:lnTo>
                        <a:pt x="60904" y="23814"/>
                      </a:lnTo>
                      <a:lnTo>
                        <a:pt x="942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9D0AC488-301A-4A52-9432-84F962B1FE41}"/>
                    </a:ext>
                  </a:extLst>
                </p:cNvPr>
                <p:cNvSpPr/>
                <p:nvPr/>
              </p:nvSpPr>
              <p:spPr>
                <a:xfrm>
                  <a:off x="35571632" y="28004028"/>
                  <a:ext cx="490016" cy="232836"/>
                </a:xfrm>
                <a:custGeom>
                  <a:avLst/>
                  <a:gdLst>
                    <a:gd name="connsiteX0" fmla="*/ 61028 w 490016"/>
                    <a:gd name="connsiteY0" fmla="*/ 0 h 232836"/>
                    <a:gd name="connsiteX1" fmla="*/ 159816 w 490016"/>
                    <a:gd name="connsiteY1" fmla="*/ 18522 h 232836"/>
                    <a:gd name="connsiteX2" fmla="*/ 274120 w 490016"/>
                    <a:gd name="connsiteY2" fmla="*/ 101072 h 232836"/>
                    <a:gd name="connsiteX3" fmla="*/ 363016 w 490016"/>
                    <a:gd name="connsiteY3" fmla="*/ 113772 h 232836"/>
                    <a:gd name="connsiteX4" fmla="*/ 394768 w 490016"/>
                    <a:gd name="connsiteY4" fmla="*/ 101072 h 232836"/>
                    <a:gd name="connsiteX5" fmla="*/ 476832 w 490016"/>
                    <a:gd name="connsiteY5" fmla="*/ 153828 h 232836"/>
                    <a:gd name="connsiteX6" fmla="*/ 490016 w 490016"/>
                    <a:gd name="connsiteY6" fmla="*/ 218548 h 232836"/>
                    <a:gd name="connsiteX7" fmla="*/ 175692 w 490016"/>
                    <a:gd name="connsiteY7" fmla="*/ 232836 h 232836"/>
                    <a:gd name="connsiteX8" fmla="*/ 52600 w 490016"/>
                    <a:gd name="connsiteY8" fmla="*/ 149308 h 232836"/>
                    <a:gd name="connsiteX9" fmla="*/ 54248 w 490016"/>
                    <a:gd name="connsiteY9" fmla="*/ 147110 h 232836"/>
                    <a:gd name="connsiteX10" fmla="*/ 6028 w 490016"/>
                    <a:gd name="connsiteY10" fmla="*/ 98888 h 232836"/>
                    <a:gd name="connsiteX11" fmla="*/ 7416 w 490016"/>
                    <a:gd name="connsiteY11" fmla="*/ 94722 h 232836"/>
                    <a:gd name="connsiteX12" fmla="*/ 0 w 490016"/>
                    <a:gd name="connsiteY12" fmla="*/ 88152 h 232836"/>
                    <a:gd name="connsiteX13" fmla="*/ 61028 w 490016"/>
                    <a:gd name="connsiteY13" fmla="*/ 0 h 232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0016" h="232836">
                      <a:moveTo>
                        <a:pt x="61028" y="0"/>
                      </a:moveTo>
                      <a:lnTo>
                        <a:pt x="159816" y="18522"/>
                      </a:lnTo>
                      <a:lnTo>
                        <a:pt x="274120" y="101072"/>
                      </a:lnTo>
                      <a:lnTo>
                        <a:pt x="363016" y="113772"/>
                      </a:lnTo>
                      <a:lnTo>
                        <a:pt x="394768" y="101072"/>
                      </a:lnTo>
                      <a:lnTo>
                        <a:pt x="476832" y="153828"/>
                      </a:lnTo>
                      <a:lnTo>
                        <a:pt x="490016" y="218548"/>
                      </a:lnTo>
                      <a:lnTo>
                        <a:pt x="175692" y="232836"/>
                      </a:lnTo>
                      <a:lnTo>
                        <a:pt x="52600" y="149308"/>
                      </a:lnTo>
                      <a:lnTo>
                        <a:pt x="54248" y="147110"/>
                      </a:lnTo>
                      <a:lnTo>
                        <a:pt x="6028" y="98888"/>
                      </a:lnTo>
                      <a:lnTo>
                        <a:pt x="7416" y="94722"/>
                      </a:lnTo>
                      <a:lnTo>
                        <a:pt x="0" y="88152"/>
                      </a:lnTo>
                      <a:lnTo>
                        <a:pt x="610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3A7FFA91-A840-46E1-B31C-6C52E54A97DB}"/>
                    </a:ext>
                  </a:extLst>
                </p:cNvPr>
                <p:cNvSpPr/>
                <p:nvPr/>
              </p:nvSpPr>
              <p:spPr>
                <a:xfrm>
                  <a:off x="35558820" y="28353072"/>
                  <a:ext cx="523328" cy="317178"/>
                </a:xfrm>
                <a:custGeom>
                  <a:avLst/>
                  <a:gdLst>
                    <a:gd name="connsiteX0" fmla="*/ 35844 w 523328"/>
                    <a:gd name="connsiteY0" fmla="*/ 0 h 317178"/>
                    <a:gd name="connsiteX1" fmla="*/ 188504 w 523328"/>
                    <a:gd name="connsiteY1" fmla="*/ 64766 h 317178"/>
                    <a:gd name="connsiteX2" fmla="*/ 359956 w 523328"/>
                    <a:gd name="connsiteY2" fmla="*/ 60004 h 317178"/>
                    <a:gd name="connsiteX3" fmla="*/ 464732 w 523328"/>
                    <a:gd name="connsiteY3" fmla="*/ 60004 h 317178"/>
                    <a:gd name="connsiteX4" fmla="*/ 440916 w 523328"/>
                    <a:gd name="connsiteY4" fmla="*/ 121916 h 317178"/>
                    <a:gd name="connsiteX5" fmla="*/ 523328 w 523328"/>
                    <a:gd name="connsiteY5" fmla="*/ 134278 h 317178"/>
                    <a:gd name="connsiteX6" fmla="*/ 496480 w 523328"/>
                    <a:gd name="connsiteY6" fmla="*/ 180652 h 317178"/>
                    <a:gd name="connsiteX7" fmla="*/ 467904 w 523328"/>
                    <a:gd name="connsiteY7" fmla="*/ 180652 h 317178"/>
                    <a:gd name="connsiteX8" fmla="*/ 436156 w 523328"/>
                    <a:gd name="connsiteY8" fmla="*/ 240978 h 317178"/>
                    <a:gd name="connsiteX9" fmla="*/ 363132 w 523328"/>
                    <a:gd name="connsiteY9" fmla="*/ 250504 h 317178"/>
                    <a:gd name="connsiteX10" fmla="*/ 315504 w 523328"/>
                    <a:gd name="connsiteY10" fmla="*/ 291778 h 317178"/>
                    <a:gd name="connsiteX11" fmla="*/ 315504 w 523328"/>
                    <a:gd name="connsiteY11" fmla="*/ 306154 h 317178"/>
                    <a:gd name="connsiteX12" fmla="*/ 236132 w 523328"/>
                    <a:gd name="connsiteY12" fmla="*/ 317178 h 317178"/>
                    <a:gd name="connsiteX13" fmla="*/ 217080 w 523328"/>
                    <a:gd name="connsiteY13" fmla="*/ 279078 h 317178"/>
                    <a:gd name="connsiteX14" fmla="*/ 136116 w 523328"/>
                    <a:gd name="connsiteY14" fmla="*/ 269552 h 317178"/>
                    <a:gd name="connsiteX15" fmla="*/ 102780 w 523328"/>
                    <a:gd name="connsiteY15" fmla="*/ 293366 h 317178"/>
                    <a:gd name="connsiteX16" fmla="*/ 41876 w 523328"/>
                    <a:gd name="connsiteY16" fmla="*/ 293366 h 317178"/>
                    <a:gd name="connsiteX17" fmla="*/ 39280 w 523328"/>
                    <a:gd name="connsiteY17" fmla="*/ 279078 h 317178"/>
                    <a:gd name="connsiteX18" fmla="*/ 0 w 523328"/>
                    <a:gd name="connsiteY18" fmla="*/ 228578 h 317178"/>
                    <a:gd name="connsiteX19" fmla="*/ 388 w 523328"/>
                    <a:gd name="connsiteY19" fmla="*/ 226692 h 317178"/>
                    <a:gd name="connsiteX20" fmla="*/ 19436 w 523328"/>
                    <a:gd name="connsiteY20" fmla="*/ 119534 h 317178"/>
                    <a:gd name="connsiteX21" fmla="*/ 35844 w 523328"/>
                    <a:gd name="connsiteY21" fmla="*/ 0 h 317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23328" h="317178">
                      <a:moveTo>
                        <a:pt x="35844" y="0"/>
                      </a:moveTo>
                      <a:lnTo>
                        <a:pt x="188504" y="64766"/>
                      </a:lnTo>
                      <a:lnTo>
                        <a:pt x="359956" y="60004"/>
                      </a:lnTo>
                      <a:lnTo>
                        <a:pt x="464732" y="60004"/>
                      </a:lnTo>
                      <a:lnTo>
                        <a:pt x="440916" y="121916"/>
                      </a:lnTo>
                      <a:lnTo>
                        <a:pt x="523328" y="134278"/>
                      </a:lnTo>
                      <a:lnTo>
                        <a:pt x="496480" y="180652"/>
                      </a:lnTo>
                      <a:lnTo>
                        <a:pt x="467904" y="180652"/>
                      </a:lnTo>
                      <a:lnTo>
                        <a:pt x="436156" y="240978"/>
                      </a:lnTo>
                      <a:lnTo>
                        <a:pt x="363132" y="250504"/>
                      </a:lnTo>
                      <a:lnTo>
                        <a:pt x="315504" y="291778"/>
                      </a:lnTo>
                      <a:lnTo>
                        <a:pt x="315504" y="306154"/>
                      </a:lnTo>
                      <a:lnTo>
                        <a:pt x="236132" y="317178"/>
                      </a:lnTo>
                      <a:lnTo>
                        <a:pt x="217080" y="279078"/>
                      </a:lnTo>
                      <a:lnTo>
                        <a:pt x="136116" y="269552"/>
                      </a:lnTo>
                      <a:lnTo>
                        <a:pt x="102780" y="293366"/>
                      </a:lnTo>
                      <a:lnTo>
                        <a:pt x="41876" y="293366"/>
                      </a:lnTo>
                      <a:lnTo>
                        <a:pt x="39280" y="279078"/>
                      </a:lnTo>
                      <a:lnTo>
                        <a:pt x="0" y="228578"/>
                      </a:lnTo>
                      <a:lnTo>
                        <a:pt x="388" y="226692"/>
                      </a:lnTo>
                      <a:lnTo>
                        <a:pt x="19436" y="119534"/>
                      </a:lnTo>
                      <a:lnTo>
                        <a:pt x="358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14F73577-65E8-47BD-A296-DA4661DC4554}"/>
                    </a:ext>
                  </a:extLst>
                </p:cNvPr>
                <p:cNvSpPr/>
                <p:nvPr/>
              </p:nvSpPr>
              <p:spPr>
                <a:xfrm>
                  <a:off x="35620464" y="28755156"/>
                  <a:ext cx="274724" cy="313838"/>
                </a:xfrm>
                <a:custGeom>
                  <a:avLst/>
                  <a:gdLst>
                    <a:gd name="connsiteX0" fmla="*/ 0 w 274724"/>
                    <a:gd name="connsiteY0" fmla="*/ 0 h 313838"/>
                    <a:gd name="connsiteX1" fmla="*/ 55424 w 274724"/>
                    <a:gd name="connsiteY1" fmla="*/ 24632 h 313838"/>
                    <a:gd name="connsiteX2" fmla="*/ 193536 w 274724"/>
                    <a:gd name="connsiteY2" fmla="*/ 77020 h 313838"/>
                    <a:gd name="connsiteX3" fmla="*/ 274724 w 274724"/>
                    <a:gd name="connsiteY3" fmla="*/ 126636 h 313838"/>
                    <a:gd name="connsiteX4" fmla="*/ 214968 w 274724"/>
                    <a:gd name="connsiteY4" fmla="*/ 181794 h 313838"/>
                    <a:gd name="connsiteX5" fmla="*/ 173564 w 274724"/>
                    <a:gd name="connsiteY5" fmla="*/ 313838 h 313838"/>
                    <a:gd name="connsiteX6" fmla="*/ 171884 w 274724"/>
                    <a:gd name="connsiteY6" fmla="*/ 313628 h 313838"/>
                    <a:gd name="connsiteX7" fmla="*/ 174488 w 274724"/>
                    <a:gd name="connsiteY7" fmla="*/ 308794 h 313838"/>
                    <a:gd name="connsiteX8" fmla="*/ 9384 w 274724"/>
                    <a:gd name="connsiteY8" fmla="*/ 219894 h 313838"/>
                    <a:gd name="connsiteX9" fmla="*/ 3036 w 274724"/>
                    <a:gd name="connsiteY9" fmla="*/ 156394 h 313838"/>
                    <a:gd name="connsiteX10" fmla="*/ 3036 w 274724"/>
                    <a:gd name="connsiteY10" fmla="*/ 16694 h 313838"/>
                    <a:gd name="connsiteX11" fmla="*/ 0 w 274724"/>
                    <a:gd name="connsiteY11" fmla="*/ 0 h 31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74724" h="313838">
                      <a:moveTo>
                        <a:pt x="0" y="0"/>
                      </a:moveTo>
                      <a:lnTo>
                        <a:pt x="55424" y="24632"/>
                      </a:lnTo>
                      <a:lnTo>
                        <a:pt x="193536" y="77020"/>
                      </a:lnTo>
                      <a:lnTo>
                        <a:pt x="274724" y="126636"/>
                      </a:lnTo>
                      <a:lnTo>
                        <a:pt x="214968" y="181794"/>
                      </a:lnTo>
                      <a:lnTo>
                        <a:pt x="173564" y="313838"/>
                      </a:lnTo>
                      <a:lnTo>
                        <a:pt x="171884" y="313628"/>
                      </a:lnTo>
                      <a:lnTo>
                        <a:pt x="174488" y="308794"/>
                      </a:lnTo>
                      <a:lnTo>
                        <a:pt x="9384" y="219894"/>
                      </a:lnTo>
                      <a:lnTo>
                        <a:pt x="3036" y="156394"/>
                      </a:lnTo>
                      <a:lnTo>
                        <a:pt x="3036" y="1669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3F264C9F-330B-424B-815D-93D0F33280EF}"/>
                    </a:ext>
                  </a:extLst>
                </p:cNvPr>
                <p:cNvSpPr/>
                <p:nvPr/>
              </p:nvSpPr>
              <p:spPr>
                <a:xfrm>
                  <a:off x="35344100" y="29432250"/>
                  <a:ext cx="254892" cy="301626"/>
                </a:xfrm>
                <a:custGeom>
                  <a:avLst/>
                  <a:gdLst>
                    <a:gd name="connsiteX0" fmla="*/ 165100 w 254892"/>
                    <a:gd name="connsiteY0" fmla="*/ 0 h 301626"/>
                    <a:gd name="connsiteX1" fmla="*/ 254892 w 254892"/>
                    <a:gd name="connsiteY1" fmla="*/ 38160 h 301626"/>
                    <a:gd name="connsiteX2" fmla="*/ 215900 w 254892"/>
                    <a:gd name="connsiteY2" fmla="*/ 174626 h 301626"/>
                    <a:gd name="connsiteX3" fmla="*/ 127000 w 254892"/>
                    <a:gd name="connsiteY3" fmla="*/ 301626 h 301626"/>
                    <a:gd name="connsiteX4" fmla="*/ 29072 w 254892"/>
                    <a:gd name="connsiteY4" fmla="*/ 240420 h 301626"/>
                    <a:gd name="connsiteX5" fmla="*/ 0 w 254892"/>
                    <a:gd name="connsiteY5" fmla="*/ 161926 h 301626"/>
                    <a:gd name="connsiteX6" fmla="*/ 12700 w 254892"/>
                    <a:gd name="connsiteY6" fmla="*/ 123826 h 301626"/>
                    <a:gd name="connsiteX7" fmla="*/ 38100 w 254892"/>
                    <a:gd name="connsiteY7" fmla="*/ 123826 h 301626"/>
                    <a:gd name="connsiteX8" fmla="*/ 91580 w 254892"/>
                    <a:gd name="connsiteY8" fmla="*/ 24506 h 301626"/>
                    <a:gd name="connsiteX9" fmla="*/ 165100 w 254892"/>
                    <a:gd name="connsiteY9" fmla="*/ 0 h 301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4892" h="301626">
                      <a:moveTo>
                        <a:pt x="165100" y="0"/>
                      </a:moveTo>
                      <a:lnTo>
                        <a:pt x="254892" y="38160"/>
                      </a:lnTo>
                      <a:lnTo>
                        <a:pt x="215900" y="174626"/>
                      </a:lnTo>
                      <a:lnTo>
                        <a:pt x="127000" y="301626"/>
                      </a:lnTo>
                      <a:lnTo>
                        <a:pt x="29072" y="240420"/>
                      </a:lnTo>
                      <a:lnTo>
                        <a:pt x="0" y="161926"/>
                      </a:lnTo>
                      <a:lnTo>
                        <a:pt x="12700" y="123826"/>
                      </a:lnTo>
                      <a:lnTo>
                        <a:pt x="38100" y="123826"/>
                      </a:lnTo>
                      <a:lnTo>
                        <a:pt x="91580" y="24506"/>
                      </a:lnTo>
                      <a:lnTo>
                        <a:pt x="1651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14A8E9B8-1546-4946-B91E-E8F03DD167D9}"/>
                    </a:ext>
                  </a:extLst>
                </p:cNvPr>
                <p:cNvSpPr/>
                <p:nvPr/>
              </p:nvSpPr>
              <p:spPr>
                <a:xfrm>
                  <a:off x="35102472" y="29896998"/>
                  <a:ext cx="251152" cy="286474"/>
                </a:xfrm>
                <a:custGeom>
                  <a:avLst/>
                  <a:gdLst>
                    <a:gd name="connsiteX0" fmla="*/ 75936 w 251152"/>
                    <a:gd name="connsiteY0" fmla="*/ 0 h 286474"/>
                    <a:gd name="connsiteX1" fmla="*/ 140028 w 251152"/>
                    <a:gd name="connsiteY1" fmla="*/ 36902 h 286474"/>
                    <a:gd name="connsiteX2" fmla="*/ 225752 w 251152"/>
                    <a:gd name="connsiteY2" fmla="*/ 14678 h 286474"/>
                    <a:gd name="connsiteX3" fmla="*/ 251152 w 251152"/>
                    <a:gd name="connsiteY3" fmla="*/ 36902 h 286474"/>
                    <a:gd name="connsiteX4" fmla="*/ 195932 w 251152"/>
                    <a:gd name="connsiteY4" fmla="*/ 268824 h 286474"/>
                    <a:gd name="connsiteX5" fmla="*/ 45888 w 251152"/>
                    <a:gd name="connsiteY5" fmla="*/ 286474 h 286474"/>
                    <a:gd name="connsiteX6" fmla="*/ 16204 w 251152"/>
                    <a:gd name="connsiteY6" fmla="*/ 192478 h 286474"/>
                    <a:gd name="connsiteX7" fmla="*/ 0 w 251152"/>
                    <a:gd name="connsiteY7" fmla="*/ 119562 h 286474"/>
                    <a:gd name="connsiteX8" fmla="*/ 38428 w 251152"/>
                    <a:gd name="connsiteY8" fmla="*/ 106752 h 286474"/>
                    <a:gd name="connsiteX9" fmla="*/ 75936 w 251152"/>
                    <a:gd name="connsiteY9" fmla="*/ 0 h 28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1152" h="286474">
                      <a:moveTo>
                        <a:pt x="75936" y="0"/>
                      </a:moveTo>
                      <a:lnTo>
                        <a:pt x="140028" y="36902"/>
                      </a:lnTo>
                      <a:lnTo>
                        <a:pt x="225752" y="14678"/>
                      </a:lnTo>
                      <a:lnTo>
                        <a:pt x="251152" y="36902"/>
                      </a:lnTo>
                      <a:lnTo>
                        <a:pt x="195932" y="268824"/>
                      </a:lnTo>
                      <a:lnTo>
                        <a:pt x="45888" y="286474"/>
                      </a:lnTo>
                      <a:lnTo>
                        <a:pt x="16204" y="192478"/>
                      </a:lnTo>
                      <a:lnTo>
                        <a:pt x="0" y="119562"/>
                      </a:lnTo>
                      <a:lnTo>
                        <a:pt x="38428" y="106752"/>
                      </a:lnTo>
                      <a:lnTo>
                        <a:pt x="759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C1764960-D421-49CF-BFA0-1D256D84124B}"/>
                    </a:ext>
                  </a:extLst>
                </p:cNvPr>
                <p:cNvSpPr/>
                <p:nvPr/>
              </p:nvSpPr>
              <p:spPr>
                <a:xfrm>
                  <a:off x="35549460" y="29470410"/>
                  <a:ext cx="391540" cy="419504"/>
                </a:xfrm>
                <a:custGeom>
                  <a:avLst/>
                  <a:gdLst>
                    <a:gd name="connsiteX0" fmla="*/ 49532 w 391540"/>
                    <a:gd name="connsiteY0" fmla="*/ 0 h 419504"/>
                    <a:gd name="connsiteX1" fmla="*/ 213740 w 391540"/>
                    <a:gd name="connsiteY1" fmla="*/ 69790 h 419504"/>
                    <a:gd name="connsiteX2" fmla="*/ 296292 w 391540"/>
                    <a:gd name="connsiteY2" fmla="*/ 196790 h 419504"/>
                    <a:gd name="connsiteX3" fmla="*/ 391540 w 391540"/>
                    <a:gd name="connsiteY3" fmla="*/ 209490 h 419504"/>
                    <a:gd name="connsiteX4" fmla="*/ 378840 w 391540"/>
                    <a:gd name="connsiteY4" fmla="*/ 285690 h 419504"/>
                    <a:gd name="connsiteX5" fmla="*/ 315340 w 391540"/>
                    <a:gd name="connsiteY5" fmla="*/ 349190 h 419504"/>
                    <a:gd name="connsiteX6" fmla="*/ 188340 w 391540"/>
                    <a:gd name="connsiteY6" fmla="*/ 387290 h 419504"/>
                    <a:gd name="connsiteX7" fmla="*/ 183384 w 391540"/>
                    <a:gd name="connsiteY7" fmla="*/ 419504 h 419504"/>
                    <a:gd name="connsiteX8" fmla="*/ 144364 w 391540"/>
                    <a:gd name="connsiteY8" fmla="*/ 406498 h 419504"/>
                    <a:gd name="connsiteX9" fmla="*/ 121664 w 391540"/>
                    <a:gd name="connsiteY9" fmla="*/ 387290 h 419504"/>
                    <a:gd name="connsiteX10" fmla="*/ 112140 w 391540"/>
                    <a:gd name="connsiteY10" fmla="*/ 323790 h 419504"/>
                    <a:gd name="connsiteX11" fmla="*/ 134364 w 391540"/>
                    <a:gd name="connsiteY11" fmla="*/ 292040 h 419504"/>
                    <a:gd name="connsiteX12" fmla="*/ 77216 w 391540"/>
                    <a:gd name="connsiteY12" fmla="*/ 196790 h 419504"/>
                    <a:gd name="connsiteX13" fmla="*/ 0 w 391540"/>
                    <a:gd name="connsiteY13" fmla="*/ 151524 h 419504"/>
                    <a:gd name="connsiteX14" fmla="*/ 10540 w 391540"/>
                    <a:gd name="connsiteY14" fmla="*/ 136466 h 419504"/>
                    <a:gd name="connsiteX15" fmla="*/ 49532 w 391540"/>
                    <a:gd name="connsiteY15" fmla="*/ 0 h 419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91540" h="419504">
                      <a:moveTo>
                        <a:pt x="49532" y="0"/>
                      </a:moveTo>
                      <a:lnTo>
                        <a:pt x="213740" y="69790"/>
                      </a:lnTo>
                      <a:lnTo>
                        <a:pt x="296292" y="196790"/>
                      </a:lnTo>
                      <a:lnTo>
                        <a:pt x="391540" y="209490"/>
                      </a:lnTo>
                      <a:lnTo>
                        <a:pt x="378840" y="285690"/>
                      </a:lnTo>
                      <a:lnTo>
                        <a:pt x="315340" y="349190"/>
                      </a:lnTo>
                      <a:lnTo>
                        <a:pt x="188340" y="387290"/>
                      </a:lnTo>
                      <a:lnTo>
                        <a:pt x="183384" y="419504"/>
                      </a:lnTo>
                      <a:lnTo>
                        <a:pt x="144364" y="406498"/>
                      </a:lnTo>
                      <a:lnTo>
                        <a:pt x="121664" y="387290"/>
                      </a:lnTo>
                      <a:lnTo>
                        <a:pt x="112140" y="323790"/>
                      </a:lnTo>
                      <a:lnTo>
                        <a:pt x="134364" y="292040"/>
                      </a:lnTo>
                      <a:lnTo>
                        <a:pt x="77216" y="196790"/>
                      </a:lnTo>
                      <a:lnTo>
                        <a:pt x="0" y="151524"/>
                      </a:lnTo>
                      <a:lnTo>
                        <a:pt x="10540" y="136466"/>
                      </a:lnTo>
                      <a:lnTo>
                        <a:pt x="495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E611B5D4-7860-48B4-A1F3-DD3B37DDE16B}"/>
                    </a:ext>
                  </a:extLst>
                </p:cNvPr>
                <p:cNvSpPr/>
                <p:nvPr/>
              </p:nvSpPr>
              <p:spPr>
                <a:xfrm>
                  <a:off x="35178408" y="29621934"/>
                  <a:ext cx="515416" cy="569718"/>
                </a:xfrm>
                <a:custGeom>
                  <a:avLst/>
                  <a:gdLst>
                    <a:gd name="connsiteX0" fmla="*/ 371052 w 515416"/>
                    <a:gd name="connsiteY0" fmla="*/ 0 h 569718"/>
                    <a:gd name="connsiteX1" fmla="*/ 448268 w 515416"/>
                    <a:gd name="connsiteY1" fmla="*/ 45266 h 569718"/>
                    <a:gd name="connsiteX2" fmla="*/ 505416 w 515416"/>
                    <a:gd name="connsiteY2" fmla="*/ 140516 h 569718"/>
                    <a:gd name="connsiteX3" fmla="*/ 483192 w 515416"/>
                    <a:gd name="connsiteY3" fmla="*/ 172266 h 569718"/>
                    <a:gd name="connsiteX4" fmla="*/ 492716 w 515416"/>
                    <a:gd name="connsiteY4" fmla="*/ 235766 h 569718"/>
                    <a:gd name="connsiteX5" fmla="*/ 515416 w 515416"/>
                    <a:gd name="connsiteY5" fmla="*/ 254974 h 569718"/>
                    <a:gd name="connsiteX6" fmla="*/ 514944 w 515416"/>
                    <a:gd name="connsiteY6" fmla="*/ 254816 h 569718"/>
                    <a:gd name="connsiteX7" fmla="*/ 305392 w 515416"/>
                    <a:gd name="connsiteY7" fmla="*/ 378642 h 569718"/>
                    <a:gd name="connsiteX8" fmla="*/ 289516 w 515416"/>
                    <a:gd name="connsiteY8" fmla="*/ 448490 h 569718"/>
                    <a:gd name="connsiteX9" fmla="*/ 210144 w 515416"/>
                    <a:gd name="connsiteY9" fmla="*/ 527866 h 569718"/>
                    <a:gd name="connsiteX10" fmla="*/ 168868 w 515416"/>
                    <a:gd name="connsiteY10" fmla="*/ 537390 h 569718"/>
                    <a:gd name="connsiteX11" fmla="*/ 138560 w 515416"/>
                    <a:gd name="connsiteY11" fmla="*/ 569718 h 569718"/>
                    <a:gd name="connsiteX12" fmla="*/ 121240 w 515416"/>
                    <a:gd name="connsiteY12" fmla="*/ 543742 h 569718"/>
                    <a:gd name="connsiteX13" fmla="*/ 119996 w 515416"/>
                    <a:gd name="connsiteY13" fmla="*/ 543888 h 569718"/>
                    <a:gd name="connsiteX14" fmla="*/ 175216 w 515416"/>
                    <a:gd name="connsiteY14" fmla="*/ 311966 h 569718"/>
                    <a:gd name="connsiteX15" fmla="*/ 149816 w 515416"/>
                    <a:gd name="connsiteY15" fmla="*/ 289742 h 569718"/>
                    <a:gd name="connsiteX16" fmla="*/ 64092 w 515416"/>
                    <a:gd name="connsiteY16" fmla="*/ 311966 h 569718"/>
                    <a:gd name="connsiteX17" fmla="*/ 0 w 515416"/>
                    <a:gd name="connsiteY17" fmla="*/ 275064 h 569718"/>
                    <a:gd name="connsiteX18" fmla="*/ 45040 w 515416"/>
                    <a:gd name="connsiteY18" fmla="*/ 146866 h 569718"/>
                    <a:gd name="connsiteX19" fmla="*/ 36884 w 515416"/>
                    <a:gd name="connsiteY19" fmla="*/ 142788 h 569718"/>
                    <a:gd name="connsiteX20" fmla="*/ 197440 w 515416"/>
                    <a:gd name="connsiteY20" fmla="*/ 57966 h 569718"/>
                    <a:gd name="connsiteX21" fmla="*/ 194764 w 515416"/>
                    <a:gd name="connsiteY21" fmla="*/ 50736 h 569718"/>
                    <a:gd name="connsiteX22" fmla="*/ 292692 w 515416"/>
                    <a:gd name="connsiteY22" fmla="*/ 111942 h 569718"/>
                    <a:gd name="connsiteX23" fmla="*/ 371052 w 515416"/>
                    <a:gd name="connsiteY23" fmla="*/ 0 h 569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15416" h="569718">
                      <a:moveTo>
                        <a:pt x="371052" y="0"/>
                      </a:moveTo>
                      <a:lnTo>
                        <a:pt x="448268" y="45266"/>
                      </a:lnTo>
                      <a:lnTo>
                        <a:pt x="505416" y="140516"/>
                      </a:lnTo>
                      <a:lnTo>
                        <a:pt x="483192" y="172266"/>
                      </a:lnTo>
                      <a:lnTo>
                        <a:pt x="492716" y="235766"/>
                      </a:lnTo>
                      <a:lnTo>
                        <a:pt x="515416" y="254974"/>
                      </a:lnTo>
                      <a:lnTo>
                        <a:pt x="514944" y="254816"/>
                      </a:lnTo>
                      <a:lnTo>
                        <a:pt x="305392" y="378642"/>
                      </a:lnTo>
                      <a:lnTo>
                        <a:pt x="289516" y="448490"/>
                      </a:lnTo>
                      <a:lnTo>
                        <a:pt x="210144" y="527866"/>
                      </a:lnTo>
                      <a:lnTo>
                        <a:pt x="168868" y="537390"/>
                      </a:lnTo>
                      <a:lnTo>
                        <a:pt x="138560" y="569718"/>
                      </a:lnTo>
                      <a:lnTo>
                        <a:pt x="121240" y="543742"/>
                      </a:lnTo>
                      <a:lnTo>
                        <a:pt x="119996" y="543888"/>
                      </a:lnTo>
                      <a:lnTo>
                        <a:pt x="175216" y="311966"/>
                      </a:lnTo>
                      <a:lnTo>
                        <a:pt x="149816" y="289742"/>
                      </a:lnTo>
                      <a:lnTo>
                        <a:pt x="64092" y="311966"/>
                      </a:lnTo>
                      <a:lnTo>
                        <a:pt x="0" y="275064"/>
                      </a:lnTo>
                      <a:lnTo>
                        <a:pt x="45040" y="146866"/>
                      </a:lnTo>
                      <a:lnTo>
                        <a:pt x="36884" y="142788"/>
                      </a:lnTo>
                      <a:lnTo>
                        <a:pt x="197440" y="57966"/>
                      </a:lnTo>
                      <a:lnTo>
                        <a:pt x="194764" y="50736"/>
                      </a:lnTo>
                      <a:lnTo>
                        <a:pt x="292692" y="111942"/>
                      </a:lnTo>
                      <a:lnTo>
                        <a:pt x="3710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EFFB546A-19B9-4A51-BAA9-413F0F1A2900}"/>
                  </a:ext>
                </a:extLst>
              </p:cNvPr>
              <p:cNvSpPr/>
              <p:nvPr/>
            </p:nvSpPr>
            <p:spPr>
              <a:xfrm>
                <a:off x="34099500" y="23361650"/>
                <a:ext cx="4343400" cy="6946900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</a:cxnLst>
                <a:rect l="l" t="t" r="r" b="b"/>
                <a:pathLst>
                  <a:path w="4343400" h="6946900">
                    <a:moveTo>
                      <a:pt x="1172876" y="515072"/>
                    </a:moveTo>
                    <a:lnTo>
                      <a:pt x="1181100" y="539750"/>
                    </a:lnTo>
                    <a:lnTo>
                      <a:pt x="1172876" y="515074"/>
                    </a:lnTo>
                    <a:close/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1" name="正方形/長方形 440">
              <a:extLst>
                <a:ext uri="{FF2B5EF4-FFF2-40B4-BE49-F238E27FC236}">
                  <a16:creationId xmlns:a16="http://schemas.microsoft.com/office/drawing/2014/main" id="{FB94BC3B-CF7F-4F80-A14C-2BB643319504}"/>
                </a:ext>
              </a:extLst>
            </p:cNvPr>
            <p:cNvSpPr/>
            <p:nvPr/>
          </p:nvSpPr>
          <p:spPr>
            <a:xfrm>
              <a:off x="35892291" y="26240935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　野</a:t>
              </a:r>
            </a:p>
          </p:txBody>
        </p: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838A6DCA-900B-402B-B5FF-585B0CF17C56}"/>
                </a:ext>
              </a:extLst>
            </p:cNvPr>
            <p:cNvGrpSpPr/>
            <p:nvPr/>
          </p:nvGrpSpPr>
          <p:grpSpPr>
            <a:xfrm>
              <a:off x="34269302" y="23613474"/>
              <a:ext cx="4068295" cy="6631120"/>
              <a:chOff x="34269302" y="23613474"/>
              <a:chExt cx="4068295" cy="6631120"/>
            </a:xfrm>
          </p:grpSpPr>
          <p:sp>
            <p:nvSpPr>
              <p:cNvPr id="443" name="正方形/長方形 442">
                <a:extLst>
                  <a:ext uri="{FF2B5EF4-FFF2-40B4-BE49-F238E27FC236}">
                    <a16:creationId xmlns:a16="http://schemas.microsoft.com/office/drawing/2014/main" id="{5E2DD806-81CF-466C-8700-C8EDC1A47112}"/>
                  </a:ext>
                </a:extLst>
              </p:cNvPr>
              <p:cNvSpPr/>
              <p:nvPr/>
            </p:nvSpPr>
            <p:spPr>
              <a:xfrm>
                <a:off x="35519403" y="2806791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宮田村</a:t>
                </a:r>
              </a:p>
            </p:txBody>
          </p:sp>
          <p:sp>
            <p:nvSpPr>
              <p:cNvPr id="444" name="正方形/長方形 443">
                <a:extLst>
                  <a:ext uri="{FF2B5EF4-FFF2-40B4-BE49-F238E27FC236}">
                    <a16:creationId xmlns:a16="http://schemas.microsoft.com/office/drawing/2014/main" id="{A9E94F0C-B56B-4765-ADB5-D62B28FEE6CC}"/>
                  </a:ext>
                </a:extLst>
              </p:cNvPr>
              <p:cNvSpPr/>
              <p:nvPr/>
            </p:nvSpPr>
            <p:spPr>
              <a:xfrm>
                <a:off x="35834577" y="2854709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中川村</a:t>
                </a:r>
              </a:p>
            </p:txBody>
          </p:sp>
          <p:sp>
            <p:nvSpPr>
              <p:cNvPr id="445" name="正方形/長方形 444">
                <a:extLst>
                  <a:ext uri="{FF2B5EF4-FFF2-40B4-BE49-F238E27FC236}">
                    <a16:creationId xmlns:a16="http://schemas.microsoft.com/office/drawing/2014/main" id="{68376E40-BDFB-42FE-B477-A8CB4D1F8499}"/>
                  </a:ext>
                </a:extLst>
              </p:cNvPr>
              <p:cNvSpPr/>
              <p:nvPr/>
            </p:nvSpPr>
            <p:spPr>
              <a:xfrm>
                <a:off x="35803089" y="2721670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辰野町</a:t>
                </a:r>
              </a:p>
            </p:txBody>
          </p:sp>
          <p:sp>
            <p:nvSpPr>
              <p:cNvPr id="446" name="正方形/長方形 445">
                <a:extLst>
                  <a:ext uri="{FF2B5EF4-FFF2-40B4-BE49-F238E27FC236}">
                    <a16:creationId xmlns:a16="http://schemas.microsoft.com/office/drawing/2014/main" id="{045C6474-61DF-4C83-882D-FDEE5B88431F}"/>
                  </a:ext>
                </a:extLst>
              </p:cNvPr>
              <p:cNvSpPr/>
              <p:nvPr/>
            </p:nvSpPr>
            <p:spPr>
              <a:xfrm>
                <a:off x="35533351" y="2695406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塩尻市</a:t>
                </a:r>
              </a:p>
            </p:txBody>
          </p:sp>
          <p:sp>
            <p:nvSpPr>
              <p:cNvPr id="447" name="正方形/長方形 446">
                <a:extLst>
                  <a:ext uri="{FF2B5EF4-FFF2-40B4-BE49-F238E27FC236}">
                    <a16:creationId xmlns:a16="http://schemas.microsoft.com/office/drawing/2014/main" id="{2CB9F4C8-D41C-4B4E-8DBA-6CB58E6B8735}"/>
                  </a:ext>
                </a:extLst>
              </p:cNvPr>
              <p:cNvSpPr/>
              <p:nvPr/>
            </p:nvSpPr>
            <p:spPr>
              <a:xfrm>
                <a:off x="35188886" y="2974340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阿南町</a:t>
                </a:r>
              </a:p>
            </p:txBody>
          </p:sp>
          <p:sp>
            <p:nvSpPr>
              <p:cNvPr id="448" name="正方形/長方形 447">
                <a:extLst>
                  <a:ext uri="{FF2B5EF4-FFF2-40B4-BE49-F238E27FC236}">
                    <a16:creationId xmlns:a16="http://schemas.microsoft.com/office/drawing/2014/main" id="{9930C066-8BF0-4842-95B6-0F48AA7558E0}"/>
                  </a:ext>
                </a:extLst>
              </p:cNvPr>
              <p:cNvSpPr/>
              <p:nvPr/>
            </p:nvSpPr>
            <p:spPr>
              <a:xfrm>
                <a:off x="35492183" y="2881901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高森町</a:t>
                </a:r>
              </a:p>
            </p:txBody>
          </p:sp>
          <p:sp>
            <p:nvSpPr>
              <p:cNvPr id="449" name="正方形/長方形 448">
                <a:extLst>
                  <a:ext uri="{FF2B5EF4-FFF2-40B4-BE49-F238E27FC236}">
                    <a16:creationId xmlns:a16="http://schemas.microsoft.com/office/drawing/2014/main" id="{6CDA53D4-769E-4703-AFFB-10FFD1F769EC}"/>
                  </a:ext>
                </a:extLst>
              </p:cNvPr>
              <p:cNvSpPr/>
              <p:nvPr/>
            </p:nvSpPr>
            <p:spPr>
              <a:xfrm>
                <a:off x="35583496" y="2867750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松川町</a:t>
                </a:r>
              </a:p>
            </p:txBody>
          </p:sp>
          <p:sp>
            <p:nvSpPr>
              <p:cNvPr id="450" name="正方形/長方形 449">
                <a:extLst>
                  <a:ext uri="{FF2B5EF4-FFF2-40B4-BE49-F238E27FC236}">
                    <a16:creationId xmlns:a16="http://schemas.microsoft.com/office/drawing/2014/main" id="{42AEF796-F5D5-452B-B731-7603177E2681}"/>
                  </a:ext>
                </a:extLst>
              </p:cNvPr>
              <p:cNvSpPr/>
              <p:nvPr/>
            </p:nvSpPr>
            <p:spPr>
              <a:xfrm>
                <a:off x="35587532" y="2763849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南箕輪村</a:t>
                </a:r>
              </a:p>
            </p:txBody>
          </p:sp>
          <p:sp>
            <p:nvSpPr>
              <p:cNvPr id="451" name="正方形/長方形 450">
                <a:extLst>
                  <a:ext uri="{FF2B5EF4-FFF2-40B4-BE49-F238E27FC236}">
                    <a16:creationId xmlns:a16="http://schemas.microsoft.com/office/drawing/2014/main" id="{7BE4EFB8-DF22-4F73-B366-7781CEF39AB6}"/>
                  </a:ext>
                </a:extLst>
              </p:cNvPr>
              <p:cNvSpPr/>
              <p:nvPr/>
            </p:nvSpPr>
            <p:spPr>
              <a:xfrm>
                <a:off x="35520523" y="2842124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飯島町</a:t>
                </a:r>
              </a:p>
            </p:txBody>
          </p:sp>
          <p:sp>
            <p:nvSpPr>
              <p:cNvPr id="452" name="正方形/長方形 451">
                <a:extLst>
                  <a:ext uri="{FF2B5EF4-FFF2-40B4-BE49-F238E27FC236}">
                    <a16:creationId xmlns:a16="http://schemas.microsoft.com/office/drawing/2014/main" id="{90339C49-507A-4F65-BB95-85B27C6ACB83}"/>
                  </a:ext>
                </a:extLst>
              </p:cNvPr>
              <p:cNvSpPr/>
              <p:nvPr/>
            </p:nvSpPr>
            <p:spPr>
              <a:xfrm>
                <a:off x="35859452" y="2748858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箕輪町</a:t>
                </a:r>
              </a:p>
            </p:txBody>
          </p:sp>
          <p:sp>
            <p:nvSpPr>
              <p:cNvPr id="453" name="正方形/長方形 452">
                <a:extLst>
                  <a:ext uri="{FF2B5EF4-FFF2-40B4-BE49-F238E27FC236}">
                    <a16:creationId xmlns:a16="http://schemas.microsoft.com/office/drawing/2014/main" id="{141C4CEA-237C-4ACE-A9FC-5421C796678B}"/>
                  </a:ext>
                </a:extLst>
              </p:cNvPr>
              <p:cNvSpPr/>
              <p:nvPr/>
            </p:nvSpPr>
            <p:spPr>
              <a:xfrm>
                <a:off x="37259548" y="2402425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木島平村</a:t>
                </a:r>
              </a:p>
            </p:txBody>
          </p:sp>
          <p:sp>
            <p:nvSpPr>
              <p:cNvPr id="454" name="正方形/長方形 453">
                <a:extLst>
                  <a:ext uri="{FF2B5EF4-FFF2-40B4-BE49-F238E27FC236}">
                    <a16:creationId xmlns:a16="http://schemas.microsoft.com/office/drawing/2014/main" id="{93B2CF4B-6B45-4CE7-8FAA-1B2A7AFF92E8}"/>
                  </a:ext>
                </a:extLst>
              </p:cNvPr>
              <p:cNvSpPr/>
              <p:nvPr/>
            </p:nvSpPr>
            <p:spPr>
              <a:xfrm>
                <a:off x="36604237" y="2432337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飯綱町</a:t>
                </a:r>
              </a:p>
            </p:txBody>
          </p:sp>
          <p:sp>
            <p:nvSpPr>
              <p:cNvPr id="455" name="正方形/長方形 454">
                <a:extLst>
                  <a:ext uri="{FF2B5EF4-FFF2-40B4-BE49-F238E27FC236}">
                    <a16:creationId xmlns:a16="http://schemas.microsoft.com/office/drawing/2014/main" id="{4244BD78-A562-4B57-93D5-A8505D8E1B36}"/>
                  </a:ext>
                </a:extLst>
              </p:cNvPr>
              <p:cNvSpPr/>
              <p:nvPr/>
            </p:nvSpPr>
            <p:spPr>
              <a:xfrm>
                <a:off x="37817935" y="23946374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栄村</a:t>
                </a:r>
              </a:p>
            </p:txBody>
          </p:sp>
          <p:sp>
            <p:nvSpPr>
              <p:cNvPr id="456" name="正方形/長方形 455">
                <a:extLst>
                  <a:ext uri="{FF2B5EF4-FFF2-40B4-BE49-F238E27FC236}">
                    <a16:creationId xmlns:a16="http://schemas.microsoft.com/office/drawing/2014/main" id="{A47E3E58-7AD0-4126-BCAA-B01EE23898E9}"/>
                  </a:ext>
                </a:extLst>
              </p:cNvPr>
              <p:cNvSpPr/>
              <p:nvPr/>
            </p:nvSpPr>
            <p:spPr>
              <a:xfrm>
                <a:off x="35807417" y="2477486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小川村</a:t>
                </a:r>
              </a:p>
            </p:txBody>
          </p:sp>
          <p:sp>
            <p:nvSpPr>
              <p:cNvPr id="457" name="正方形/長方形 456">
                <a:extLst>
                  <a:ext uri="{FF2B5EF4-FFF2-40B4-BE49-F238E27FC236}">
                    <a16:creationId xmlns:a16="http://schemas.microsoft.com/office/drawing/2014/main" id="{8DD1D46F-8359-4E93-9600-3B78E043E312}"/>
                  </a:ext>
                </a:extLst>
              </p:cNvPr>
              <p:cNvSpPr/>
              <p:nvPr/>
            </p:nvSpPr>
            <p:spPr>
              <a:xfrm>
                <a:off x="36501285" y="2408754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信濃町</a:t>
                </a:r>
              </a:p>
            </p:txBody>
          </p:sp>
          <p:sp>
            <p:nvSpPr>
              <p:cNvPr id="458" name="正方形/長方形 457">
                <a:extLst>
                  <a:ext uri="{FF2B5EF4-FFF2-40B4-BE49-F238E27FC236}">
                    <a16:creationId xmlns:a16="http://schemas.microsoft.com/office/drawing/2014/main" id="{FAA56E38-50BA-4726-B603-31B44988F989}"/>
                  </a:ext>
                </a:extLst>
              </p:cNvPr>
              <p:cNvSpPr/>
              <p:nvPr/>
            </p:nvSpPr>
            <p:spPr>
              <a:xfrm>
                <a:off x="35758254" y="2893376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豊丘村</a:t>
                </a:r>
              </a:p>
            </p:txBody>
          </p:sp>
          <p:sp>
            <p:nvSpPr>
              <p:cNvPr id="459" name="正方形/長方形 458">
                <a:extLst>
                  <a:ext uri="{FF2B5EF4-FFF2-40B4-BE49-F238E27FC236}">
                    <a16:creationId xmlns:a16="http://schemas.microsoft.com/office/drawing/2014/main" id="{C5DABF6F-B096-4DE0-B191-295A51C1E92E}"/>
                  </a:ext>
                </a:extLst>
              </p:cNvPr>
              <p:cNvSpPr/>
              <p:nvPr/>
            </p:nvSpPr>
            <p:spPr>
              <a:xfrm>
                <a:off x="36149640" y="2887980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大鹿村</a:t>
                </a:r>
              </a:p>
            </p:txBody>
          </p:sp>
          <p:sp>
            <p:nvSpPr>
              <p:cNvPr id="460" name="正方形/長方形 459">
                <a:extLst>
                  <a:ext uri="{FF2B5EF4-FFF2-40B4-BE49-F238E27FC236}">
                    <a16:creationId xmlns:a16="http://schemas.microsoft.com/office/drawing/2014/main" id="{3AECDA01-8A56-4C2C-B005-E121705B87FD}"/>
                  </a:ext>
                </a:extLst>
              </p:cNvPr>
              <p:cNvSpPr/>
              <p:nvPr/>
            </p:nvSpPr>
            <p:spPr>
              <a:xfrm>
                <a:off x="35699700" y="2918254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喬木村</a:t>
                </a:r>
              </a:p>
            </p:txBody>
          </p:sp>
          <p:sp>
            <p:nvSpPr>
              <p:cNvPr id="461" name="正方形/長方形 460">
                <a:extLst>
                  <a:ext uri="{FF2B5EF4-FFF2-40B4-BE49-F238E27FC236}">
                    <a16:creationId xmlns:a16="http://schemas.microsoft.com/office/drawing/2014/main" id="{6197DF64-F195-474A-B17A-34BC0CD9A0BD}"/>
                  </a:ext>
                </a:extLst>
              </p:cNvPr>
              <p:cNvSpPr/>
              <p:nvPr/>
            </p:nvSpPr>
            <p:spPr>
              <a:xfrm>
                <a:off x="35548379" y="2961471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泰阜村</a:t>
                </a:r>
              </a:p>
            </p:txBody>
          </p:sp>
          <p:sp>
            <p:nvSpPr>
              <p:cNvPr id="462" name="正方形/長方形 461">
                <a:extLst>
                  <a:ext uri="{FF2B5EF4-FFF2-40B4-BE49-F238E27FC236}">
                    <a16:creationId xmlns:a16="http://schemas.microsoft.com/office/drawing/2014/main" id="{0FB05184-0144-4626-BEF4-1D054AC2E06C}"/>
                  </a:ext>
                </a:extLst>
              </p:cNvPr>
              <p:cNvSpPr/>
              <p:nvPr/>
            </p:nvSpPr>
            <p:spPr>
              <a:xfrm>
                <a:off x="35392979" y="2998625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天龍村</a:t>
                </a:r>
              </a:p>
            </p:txBody>
          </p:sp>
          <p:sp>
            <p:nvSpPr>
              <p:cNvPr id="463" name="正方形/長方形 462">
                <a:extLst>
                  <a:ext uri="{FF2B5EF4-FFF2-40B4-BE49-F238E27FC236}">
                    <a16:creationId xmlns:a16="http://schemas.microsoft.com/office/drawing/2014/main" id="{2BC812C8-DBC6-4D91-9CC7-499F264F1BCB}"/>
                  </a:ext>
                </a:extLst>
              </p:cNvPr>
              <p:cNvSpPr/>
              <p:nvPr/>
            </p:nvSpPr>
            <p:spPr>
              <a:xfrm>
                <a:off x="34982847" y="2993965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売木村</a:t>
                </a:r>
              </a:p>
            </p:txBody>
          </p:sp>
          <p:sp>
            <p:nvSpPr>
              <p:cNvPr id="464" name="正方形/長方形 463">
                <a:extLst>
                  <a:ext uri="{FF2B5EF4-FFF2-40B4-BE49-F238E27FC236}">
                    <a16:creationId xmlns:a16="http://schemas.microsoft.com/office/drawing/2014/main" id="{9B336EB5-EADE-4253-A4CB-18D80CFF51C7}"/>
                  </a:ext>
                </a:extLst>
              </p:cNvPr>
              <p:cNvSpPr/>
              <p:nvPr/>
            </p:nvSpPr>
            <p:spPr>
              <a:xfrm>
                <a:off x="34694356" y="3002915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根羽村</a:t>
                </a:r>
              </a:p>
            </p:txBody>
          </p:sp>
          <p:sp>
            <p:nvSpPr>
              <p:cNvPr id="465" name="正方形/長方形 464">
                <a:extLst>
                  <a:ext uri="{FF2B5EF4-FFF2-40B4-BE49-F238E27FC236}">
                    <a16:creationId xmlns:a16="http://schemas.microsoft.com/office/drawing/2014/main" id="{85BFB414-75E2-4898-AEE2-F33AA728C2F8}"/>
                  </a:ext>
                </a:extLst>
              </p:cNvPr>
              <p:cNvSpPr/>
              <p:nvPr/>
            </p:nvSpPr>
            <p:spPr>
              <a:xfrm>
                <a:off x="35181832" y="2947316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下條村</a:t>
                </a:r>
              </a:p>
            </p:txBody>
          </p:sp>
          <p:sp>
            <p:nvSpPr>
              <p:cNvPr id="466" name="正方形/長方形 465">
                <a:extLst>
                  <a:ext uri="{FF2B5EF4-FFF2-40B4-BE49-F238E27FC236}">
                    <a16:creationId xmlns:a16="http://schemas.microsoft.com/office/drawing/2014/main" id="{711B4716-65FF-4F87-B12B-B83806493AC2}"/>
                  </a:ext>
                </a:extLst>
              </p:cNvPr>
              <p:cNvSpPr/>
              <p:nvPr/>
            </p:nvSpPr>
            <p:spPr>
              <a:xfrm>
                <a:off x="34947313" y="2927773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阿智村</a:t>
                </a:r>
              </a:p>
            </p:txBody>
          </p:sp>
          <p:sp>
            <p:nvSpPr>
              <p:cNvPr id="467" name="正方形/長方形 466">
                <a:extLst>
                  <a:ext uri="{FF2B5EF4-FFF2-40B4-BE49-F238E27FC236}">
                    <a16:creationId xmlns:a16="http://schemas.microsoft.com/office/drawing/2014/main" id="{66C66FBC-4F6D-47C5-AB1D-ABA997CF8111}"/>
                  </a:ext>
                </a:extLst>
              </p:cNvPr>
              <p:cNvSpPr/>
              <p:nvPr/>
            </p:nvSpPr>
            <p:spPr>
              <a:xfrm>
                <a:off x="35427063" y="2454249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白馬村</a:t>
                </a:r>
              </a:p>
            </p:txBody>
          </p:sp>
          <p:sp>
            <p:nvSpPr>
              <p:cNvPr id="468" name="正方形/長方形 467">
                <a:extLst>
                  <a:ext uri="{FF2B5EF4-FFF2-40B4-BE49-F238E27FC236}">
                    <a16:creationId xmlns:a16="http://schemas.microsoft.com/office/drawing/2014/main" id="{35EB2BA1-673E-42E8-82AF-9EBB78FD764B}"/>
                  </a:ext>
                </a:extLst>
              </p:cNvPr>
              <p:cNvSpPr/>
              <p:nvPr/>
            </p:nvSpPr>
            <p:spPr>
              <a:xfrm>
                <a:off x="36520127" y="2549671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坂城町</a:t>
                </a:r>
              </a:p>
            </p:txBody>
          </p:sp>
          <p:sp>
            <p:nvSpPr>
              <p:cNvPr id="469" name="正方形/長方形 468">
                <a:extLst>
                  <a:ext uri="{FF2B5EF4-FFF2-40B4-BE49-F238E27FC236}">
                    <a16:creationId xmlns:a16="http://schemas.microsoft.com/office/drawing/2014/main" id="{CE271FDC-09AD-4FEB-ADB9-1156FA7F5572}"/>
                  </a:ext>
                </a:extLst>
              </p:cNvPr>
              <p:cNvSpPr/>
              <p:nvPr/>
            </p:nvSpPr>
            <p:spPr>
              <a:xfrm>
                <a:off x="37443928" y="2437750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山ノ内町</a:t>
                </a:r>
              </a:p>
            </p:txBody>
          </p:sp>
          <p:sp>
            <p:nvSpPr>
              <p:cNvPr id="470" name="正方形/長方形 469">
                <a:extLst>
                  <a:ext uri="{FF2B5EF4-FFF2-40B4-BE49-F238E27FC236}">
                    <a16:creationId xmlns:a16="http://schemas.microsoft.com/office/drawing/2014/main" id="{7DDE5B11-37F4-41EB-B69C-5C2D05E42B10}"/>
                  </a:ext>
                </a:extLst>
              </p:cNvPr>
              <p:cNvSpPr/>
              <p:nvPr/>
            </p:nvSpPr>
            <p:spPr>
              <a:xfrm>
                <a:off x="37231950" y="246960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高山村</a:t>
                </a:r>
              </a:p>
            </p:txBody>
          </p:sp>
          <p:sp>
            <p:nvSpPr>
              <p:cNvPr id="471" name="正方形/長方形 470">
                <a:extLst>
                  <a:ext uri="{FF2B5EF4-FFF2-40B4-BE49-F238E27FC236}">
                    <a16:creationId xmlns:a16="http://schemas.microsoft.com/office/drawing/2014/main" id="{6FC0CBCA-2421-44D8-A94F-9E2BB268BFB9}"/>
                  </a:ext>
                </a:extLst>
              </p:cNvPr>
              <p:cNvSpPr/>
              <p:nvPr/>
            </p:nvSpPr>
            <p:spPr>
              <a:xfrm>
                <a:off x="36814706" y="2456776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小布施町</a:t>
                </a:r>
              </a:p>
            </p:txBody>
          </p:sp>
          <p:sp>
            <p:nvSpPr>
              <p:cNvPr id="472" name="正方形/長方形 471">
                <a:extLst>
                  <a:ext uri="{FF2B5EF4-FFF2-40B4-BE49-F238E27FC236}">
                    <a16:creationId xmlns:a16="http://schemas.microsoft.com/office/drawing/2014/main" id="{5FBB7663-89D9-4BF9-8A13-6E4AA65B7BA1}"/>
                  </a:ext>
                </a:extLst>
              </p:cNvPr>
              <p:cNvSpPr/>
              <p:nvPr/>
            </p:nvSpPr>
            <p:spPr>
              <a:xfrm>
                <a:off x="35644854" y="2406999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小谷村</a:t>
                </a:r>
              </a:p>
            </p:txBody>
          </p:sp>
          <p:sp>
            <p:nvSpPr>
              <p:cNvPr id="473" name="正方形/長方形 472">
                <a:extLst>
                  <a:ext uri="{FF2B5EF4-FFF2-40B4-BE49-F238E27FC236}">
                    <a16:creationId xmlns:a16="http://schemas.microsoft.com/office/drawing/2014/main" id="{68DA17E9-966F-459D-B6D8-723DA3875150}"/>
                  </a:ext>
                </a:extLst>
              </p:cNvPr>
              <p:cNvSpPr/>
              <p:nvPr/>
            </p:nvSpPr>
            <p:spPr>
              <a:xfrm>
                <a:off x="35341998" y="2556423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松川村</a:t>
                </a:r>
              </a:p>
            </p:txBody>
          </p:sp>
          <p:sp>
            <p:nvSpPr>
              <p:cNvPr id="474" name="正方形/長方形 473">
                <a:extLst>
                  <a:ext uri="{FF2B5EF4-FFF2-40B4-BE49-F238E27FC236}">
                    <a16:creationId xmlns:a16="http://schemas.microsoft.com/office/drawing/2014/main" id="{13F87517-9C73-47F7-9D43-13CDA163573A}"/>
                  </a:ext>
                </a:extLst>
              </p:cNvPr>
              <p:cNvSpPr/>
              <p:nvPr/>
            </p:nvSpPr>
            <p:spPr>
              <a:xfrm>
                <a:off x="35567405" y="2546644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池田町</a:t>
                </a:r>
              </a:p>
            </p:txBody>
          </p:sp>
          <p:sp>
            <p:nvSpPr>
              <p:cNvPr id="475" name="正方形/長方形 474">
                <a:extLst>
                  <a:ext uri="{FF2B5EF4-FFF2-40B4-BE49-F238E27FC236}">
                    <a16:creationId xmlns:a16="http://schemas.microsoft.com/office/drawing/2014/main" id="{8C274C29-062F-4C83-A6C8-E600E8E9E1EE}"/>
                  </a:ext>
                </a:extLst>
              </p:cNvPr>
              <p:cNvSpPr/>
              <p:nvPr/>
            </p:nvSpPr>
            <p:spPr>
              <a:xfrm>
                <a:off x="36029305" y="2563205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筑北村</a:t>
                </a:r>
              </a:p>
            </p:txBody>
          </p:sp>
          <p:sp>
            <p:nvSpPr>
              <p:cNvPr id="476" name="正方形/長方形 475">
                <a:extLst>
                  <a:ext uri="{FF2B5EF4-FFF2-40B4-BE49-F238E27FC236}">
                    <a16:creationId xmlns:a16="http://schemas.microsoft.com/office/drawing/2014/main" id="{751C82D3-AAB0-4A3B-8C6F-CB26DDF2CBD8}"/>
                  </a:ext>
                </a:extLst>
              </p:cNvPr>
              <p:cNvSpPr/>
              <p:nvPr/>
            </p:nvSpPr>
            <p:spPr>
              <a:xfrm>
                <a:off x="35354261" y="268011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朝日村</a:t>
                </a:r>
              </a:p>
            </p:txBody>
          </p:sp>
          <p:sp>
            <p:nvSpPr>
              <p:cNvPr id="477" name="正方形/長方形 476">
                <a:extLst>
                  <a:ext uri="{FF2B5EF4-FFF2-40B4-BE49-F238E27FC236}">
                    <a16:creationId xmlns:a16="http://schemas.microsoft.com/office/drawing/2014/main" id="{1B3533FD-E2A6-440D-A37E-4BDC2450F473}"/>
                  </a:ext>
                </a:extLst>
              </p:cNvPr>
              <p:cNvSpPr/>
              <p:nvPr/>
            </p:nvSpPr>
            <p:spPr>
              <a:xfrm>
                <a:off x="35638076" y="2565310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生坂村</a:t>
                </a:r>
              </a:p>
            </p:txBody>
          </p:sp>
          <p:sp>
            <p:nvSpPr>
              <p:cNvPr id="478" name="正方形/長方形 477">
                <a:extLst>
                  <a:ext uri="{FF2B5EF4-FFF2-40B4-BE49-F238E27FC236}">
                    <a16:creationId xmlns:a16="http://schemas.microsoft.com/office/drawing/2014/main" id="{41C1241A-71B0-4B16-8B7A-6B79A83FA362}"/>
                  </a:ext>
                </a:extLst>
              </p:cNvPr>
              <p:cNvSpPr/>
              <p:nvPr/>
            </p:nvSpPr>
            <p:spPr>
              <a:xfrm>
                <a:off x="35434332" y="2655749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山形村</a:t>
                </a:r>
              </a:p>
            </p:txBody>
          </p:sp>
          <p:sp>
            <p:nvSpPr>
              <p:cNvPr id="479" name="正方形/長方形 478">
                <a:extLst>
                  <a:ext uri="{FF2B5EF4-FFF2-40B4-BE49-F238E27FC236}">
                    <a16:creationId xmlns:a16="http://schemas.microsoft.com/office/drawing/2014/main" id="{B1C1ED94-A8CC-49AC-AF7B-C1C8A9225000}"/>
                  </a:ext>
                </a:extLst>
              </p:cNvPr>
              <p:cNvSpPr/>
              <p:nvPr/>
            </p:nvSpPr>
            <p:spPr>
              <a:xfrm>
                <a:off x="36037068" y="2536622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麻績村</a:t>
                </a:r>
              </a:p>
            </p:txBody>
          </p:sp>
          <p:sp>
            <p:nvSpPr>
              <p:cNvPr id="480" name="正方形/長方形 479">
                <a:extLst>
                  <a:ext uri="{FF2B5EF4-FFF2-40B4-BE49-F238E27FC236}">
                    <a16:creationId xmlns:a16="http://schemas.microsoft.com/office/drawing/2014/main" id="{5C81C323-477F-45D2-B4A2-D27A639D626F}"/>
                  </a:ext>
                </a:extLst>
              </p:cNvPr>
              <p:cNvSpPr/>
              <p:nvPr/>
            </p:nvSpPr>
            <p:spPr>
              <a:xfrm>
                <a:off x="34806216" y="275656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木曽町</a:t>
                </a:r>
              </a:p>
            </p:txBody>
          </p:sp>
          <p:sp>
            <p:nvSpPr>
              <p:cNvPr id="481" name="正方形/長方形 480">
                <a:extLst>
                  <a:ext uri="{FF2B5EF4-FFF2-40B4-BE49-F238E27FC236}">
                    <a16:creationId xmlns:a16="http://schemas.microsoft.com/office/drawing/2014/main" id="{1E5510F3-2B83-403D-8D13-E07CF9F278F0}"/>
                  </a:ext>
                </a:extLst>
              </p:cNvPr>
              <p:cNvSpPr/>
              <p:nvPr/>
            </p:nvSpPr>
            <p:spPr>
              <a:xfrm>
                <a:off x="34922836" y="2839508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大桑村</a:t>
                </a:r>
              </a:p>
            </p:txBody>
          </p:sp>
          <p:sp>
            <p:nvSpPr>
              <p:cNvPr id="482" name="正方形/長方形 481">
                <a:extLst>
                  <a:ext uri="{FF2B5EF4-FFF2-40B4-BE49-F238E27FC236}">
                    <a16:creationId xmlns:a16="http://schemas.microsoft.com/office/drawing/2014/main" id="{4635A6CB-3751-48EA-9CDD-D176B19EA44E}"/>
                  </a:ext>
                </a:extLst>
              </p:cNvPr>
              <p:cNvSpPr/>
              <p:nvPr/>
            </p:nvSpPr>
            <p:spPr>
              <a:xfrm>
                <a:off x="34269302" y="2789240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王滝村</a:t>
                </a:r>
              </a:p>
            </p:txBody>
          </p:sp>
          <p:sp>
            <p:nvSpPr>
              <p:cNvPr id="483" name="正方形/長方形 482">
                <a:extLst>
                  <a:ext uri="{FF2B5EF4-FFF2-40B4-BE49-F238E27FC236}">
                    <a16:creationId xmlns:a16="http://schemas.microsoft.com/office/drawing/2014/main" id="{8A31A400-81F2-4F10-B623-BE6A6ADF9909}"/>
                  </a:ext>
                </a:extLst>
              </p:cNvPr>
              <p:cNvSpPr/>
              <p:nvPr/>
            </p:nvSpPr>
            <p:spPr>
              <a:xfrm>
                <a:off x="35165549" y="2719906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木祖村</a:t>
                </a:r>
              </a:p>
            </p:txBody>
          </p:sp>
          <p:sp>
            <p:nvSpPr>
              <p:cNvPr id="484" name="正方形/長方形 483">
                <a:extLst>
                  <a:ext uri="{FF2B5EF4-FFF2-40B4-BE49-F238E27FC236}">
                    <a16:creationId xmlns:a16="http://schemas.microsoft.com/office/drawing/2014/main" id="{C13AEB90-D3D1-4AA4-9E00-295C3B433826}"/>
                  </a:ext>
                </a:extLst>
              </p:cNvPr>
              <p:cNvSpPr/>
              <p:nvPr/>
            </p:nvSpPr>
            <p:spPr>
              <a:xfrm>
                <a:off x="34720931" y="2869163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南木曽町</a:t>
                </a:r>
              </a:p>
            </p:txBody>
          </p:sp>
          <p:sp>
            <p:nvSpPr>
              <p:cNvPr id="485" name="正方形/長方形 484">
                <a:extLst>
                  <a:ext uri="{FF2B5EF4-FFF2-40B4-BE49-F238E27FC236}">
                    <a16:creationId xmlns:a16="http://schemas.microsoft.com/office/drawing/2014/main" id="{C2956372-3A7B-46E0-AD84-70097F87FAA8}"/>
                  </a:ext>
                </a:extLst>
              </p:cNvPr>
              <p:cNvSpPr/>
              <p:nvPr/>
            </p:nvSpPr>
            <p:spPr>
              <a:xfrm>
                <a:off x="34796076" y="2971544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平谷村</a:t>
                </a:r>
              </a:p>
            </p:txBody>
          </p:sp>
          <p:sp>
            <p:nvSpPr>
              <p:cNvPr id="486" name="正方形/長方形 485">
                <a:extLst>
                  <a:ext uri="{FF2B5EF4-FFF2-40B4-BE49-F238E27FC236}">
                    <a16:creationId xmlns:a16="http://schemas.microsoft.com/office/drawing/2014/main" id="{5DF3E10E-31B3-4885-84EA-9E385B3707D2}"/>
                  </a:ext>
                </a:extLst>
              </p:cNvPr>
              <p:cNvSpPr/>
              <p:nvPr/>
            </p:nvSpPr>
            <p:spPr>
              <a:xfrm>
                <a:off x="36657575" y="2708250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茅野市</a:t>
                </a:r>
              </a:p>
            </p:txBody>
          </p:sp>
          <p:sp>
            <p:nvSpPr>
              <p:cNvPr id="487" name="正方形/長方形 486">
                <a:extLst>
                  <a:ext uri="{FF2B5EF4-FFF2-40B4-BE49-F238E27FC236}">
                    <a16:creationId xmlns:a16="http://schemas.microsoft.com/office/drawing/2014/main" id="{81153CBF-2B68-4C55-B6EF-F35B29DC3564}"/>
                  </a:ext>
                </a:extLst>
              </p:cNvPr>
              <p:cNvSpPr/>
              <p:nvPr/>
            </p:nvSpPr>
            <p:spPr>
              <a:xfrm>
                <a:off x="36999415" y="2377024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飯山市</a:t>
                </a:r>
              </a:p>
            </p:txBody>
          </p:sp>
          <p:sp>
            <p:nvSpPr>
              <p:cNvPr id="488" name="正方形/長方形 487">
                <a:extLst>
                  <a:ext uri="{FF2B5EF4-FFF2-40B4-BE49-F238E27FC236}">
                    <a16:creationId xmlns:a16="http://schemas.microsoft.com/office/drawing/2014/main" id="{FD0347C9-0976-4B77-90D7-83BBBA45373C}"/>
                  </a:ext>
                </a:extLst>
              </p:cNvPr>
              <p:cNvSpPr/>
              <p:nvPr/>
            </p:nvSpPr>
            <p:spPr>
              <a:xfrm>
                <a:off x="35256535" y="2520041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大町市</a:t>
                </a:r>
              </a:p>
            </p:txBody>
          </p:sp>
          <p:sp>
            <p:nvSpPr>
              <p:cNvPr id="489" name="正方形/長方形 488">
                <a:extLst>
                  <a:ext uri="{FF2B5EF4-FFF2-40B4-BE49-F238E27FC236}">
                    <a16:creationId xmlns:a16="http://schemas.microsoft.com/office/drawing/2014/main" id="{3B803AC1-AEEC-48AE-82A5-C2E6CD1BF135}"/>
                  </a:ext>
                </a:extLst>
              </p:cNvPr>
              <p:cNvSpPr/>
              <p:nvPr/>
            </p:nvSpPr>
            <p:spPr>
              <a:xfrm>
                <a:off x="36974681" y="2427794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中野市</a:t>
                </a:r>
              </a:p>
            </p:txBody>
          </p:sp>
          <p:sp>
            <p:nvSpPr>
              <p:cNvPr id="490" name="正方形/長方形 489">
                <a:extLst>
                  <a:ext uri="{FF2B5EF4-FFF2-40B4-BE49-F238E27FC236}">
                    <a16:creationId xmlns:a16="http://schemas.microsoft.com/office/drawing/2014/main" id="{C13F31B5-5428-4A23-BA28-AE13573AE5FD}"/>
                  </a:ext>
                </a:extLst>
              </p:cNvPr>
              <p:cNvSpPr/>
              <p:nvPr/>
            </p:nvSpPr>
            <p:spPr>
              <a:xfrm>
                <a:off x="35663044" y="2822747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駒ヶ根市</a:t>
                </a:r>
              </a:p>
            </p:txBody>
          </p:sp>
          <p:sp>
            <p:nvSpPr>
              <p:cNvPr id="491" name="正方形/長方形 490">
                <a:extLst>
                  <a:ext uri="{FF2B5EF4-FFF2-40B4-BE49-F238E27FC236}">
                    <a16:creationId xmlns:a16="http://schemas.microsoft.com/office/drawing/2014/main" id="{0B580D17-51FF-4519-91FC-23CFA0CC2925}"/>
                  </a:ext>
                </a:extLst>
              </p:cNvPr>
              <p:cNvSpPr/>
              <p:nvPr/>
            </p:nvSpPr>
            <p:spPr>
              <a:xfrm>
                <a:off x="36172198" y="2791028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伊那市</a:t>
                </a:r>
              </a:p>
            </p:txBody>
          </p:sp>
          <p:sp>
            <p:nvSpPr>
              <p:cNvPr id="492" name="正方形/長方形 491">
                <a:extLst>
                  <a:ext uri="{FF2B5EF4-FFF2-40B4-BE49-F238E27FC236}">
                    <a16:creationId xmlns:a16="http://schemas.microsoft.com/office/drawing/2014/main" id="{6AD2E229-0C3B-491C-965C-92B61AFEB545}"/>
                  </a:ext>
                </a:extLst>
              </p:cNvPr>
              <p:cNvSpPr/>
              <p:nvPr/>
            </p:nvSpPr>
            <p:spPr>
              <a:xfrm>
                <a:off x="37242621" y="2587094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小諸市</a:t>
                </a:r>
              </a:p>
            </p:txBody>
          </p:sp>
          <p:sp>
            <p:nvSpPr>
              <p:cNvPr id="493" name="正方形/長方形 492">
                <a:extLst>
                  <a:ext uri="{FF2B5EF4-FFF2-40B4-BE49-F238E27FC236}">
                    <a16:creationId xmlns:a16="http://schemas.microsoft.com/office/drawing/2014/main" id="{F5047DA4-967E-41E8-A40F-DFC7CE1D1234}"/>
                  </a:ext>
                </a:extLst>
              </p:cNvPr>
              <p:cNvSpPr/>
              <p:nvPr/>
            </p:nvSpPr>
            <p:spPr>
              <a:xfrm>
                <a:off x="37015678" y="2492837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須坂市</a:t>
                </a:r>
              </a:p>
            </p:txBody>
          </p:sp>
          <p:sp>
            <p:nvSpPr>
              <p:cNvPr id="494" name="正方形/長方形 493">
                <a:extLst>
                  <a:ext uri="{FF2B5EF4-FFF2-40B4-BE49-F238E27FC236}">
                    <a16:creationId xmlns:a16="http://schemas.microsoft.com/office/drawing/2014/main" id="{55FE1B57-DF9B-4A05-A0AA-C6947305CDEC}"/>
                  </a:ext>
                </a:extLst>
              </p:cNvPr>
              <p:cNvSpPr/>
              <p:nvPr/>
            </p:nvSpPr>
            <p:spPr>
              <a:xfrm>
                <a:off x="36604006" y="2574151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上田市</a:t>
                </a:r>
              </a:p>
            </p:txBody>
          </p:sp>
          <p:sp>
            <p:nvSpPr>
              <p:cNvPr id="495" name="正方形/長方形 494">
                <a:extLst>
                  <a:ext uri="{FF2B5EF4-FFF2-40B4-BE49-F238E27FC236}">
                    <a16:creationId xmlns:a16="http://schemas.microsoft.com/office/drawing/2014/main" id="{2ED9C09D-CAC4-486C-88DA-1698B9908DFB}"/>
                  </a:ext>
                </a:extLst>
              </p:cNvPr>
              <p:cNvSpPr/>
              <p:nvPr/>
            </p:nvSpPr>
            <p:spPr>
              <a:xfrm>
                <a:off x="36287929" y="2468086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長野市</a:t>
                </a:r>
              </a:p>
            </p:txBody>
          </p:sp>
          <p:sp>
            <p:nvSpPr>
              <p:cNvPr id="496" name="正方形/長方形 495">
                <a:extLst>
                  <a:ext uri="{FF2B5EF4-FFF2-40B4-BE49-F238E27FC236}">
                    <a16:creationId xmlns:a16="http://schemas.microsoft.com/office/drawing/2014/main" id="{2FA82617-20B8-417D-A076-9005D2D8C3BC}"/>
                  </a:ext>
                </a:extLst>
              </p:cNvPr>
              <p:cNvSpPr/>
              <p:nvPr/>
            </p:nvSpPr>
            <p:spPr>
              <a:xfrm>
                <a:off x="36057449" y="2687365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岡谷市</a:t>
                </a:r>
              </a:p>
            </p:txBody>
          </p:sp>
          <p:sp>
            <p:nvSpPr>
              <p:cNvPr id="497" name="正方形/長方形 496">
                <a:extLst>
                  <a:ext uri="{FF2B5EF4-FFF2-40B4-BE49-F238E27FC236}">
                    <a16:creationId xmlns:a16="http://schemas.microsoft.com/office/drawing/2014/main" id="{08DED290-6FCF-45C0-AD6D-079E6C933BA4}"/>
                  </a:ext>
                </a:extLst>
              </p:cNvPr>
              <p:cNvSpPr/>
              <p:nvPr/>
            </p:nvSpPr>
            <p:spPr>
              <a:xfrm>
                <a:off x="35043565" y="2645750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松本市</a:t>
                </a:r>
              </a:p>
            </p:txBody>
          </p:sp>
          <p:sp>
            <p:nvSpPr>
              <p:cNvPr id="498" name="正方形/長方形 497">
                <a:extLst>
                  <a:ext uri="{FF2B5EF4-FFF2-40B4-BE49-F238E27FC236}">
                    <a16:creationId xmlns:a16="http://schemas.microsoft.com/office/drawing/2014/main" id="{9536E007-C45E-487B-B2AC-EA5C8AB0F30C}"/>
                  </a:ext>
                </a:extLst>
              </p:cNvPr>
              <p:cNvSpPr/>
              <p:nvPr/>
            </p:nvSpPr>
            <p:spPr>
              <a:xfrm>
                <a:off x="36240444" y="270694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諏訪市</a:t>
                </a:r>
              </a:p>
            </p:txBody>
          </p:sp>
          <p:sp>
            <p:nvSpPr>
              <p:cNvPr id="499" name="正方形/長方形 498">
                <a:extLst>
                  <a:ext uri="{FF2B5EF4-FFF2-40B4-BE49-F238E27FC236}">
                    <a16:creationId xmlns:a16="http://schemas.microsoft.com/office/drawing/2014/main" id="{6ACD9692-E5B5-441C-A4C0-FFBB6B84883B}"/>
                  </a:ext>
                </a:extLst>
              </p:cNvPr>
              <p:cNvSpPr/>
              <p:nvPr/>
            </p:nvSpPr>
            <p:spPr>
              <a:xfrm>
                <a:off x="35805181" y="2944854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飯田市</a:t>
                </a:r>
              </a:p>
            </p:txBody>
          </p:sp>
          <p:sp>
            <p:nvSpPr>
              <p:cNvPr id="500" name="正方形/長方形 499">
                <a:extLst>
                  <a:ext uri="{FF2B5EF4-FFF2-40B4-BE49-F238E27FC236}">
                    <a16:creationId xmlns:a16="http://schemas.microsoft.com/office/drawing/2014/main" id="{7FAD03B8-286B-4A15-A505-BC526DC8119D}"/>
                  </a:ext>
                </a:extLst>
              </p:cNvPr>
              <p:cNvSpPr/>
              <p:nvPr/>
            </p:nvSpPr>
            <p:spPr>
              <a:xfrm>
                <a:off x="36736425" y="27335743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原村</a:t>
                </a:r>
              </a:p>
            </p:txBody>
          </p:sp>
          <p:sp>
            <p:nvSpPr>
              <p:cNvPr id="501" name="正方形/長方形 500">
                <a:extLst>
                  <a:ext uri="{FF2B5EF4-FFF2-40B4-BE49-F238E27FC236}">
                    <a16:creationId xmlns:a16="http://schemas.microsoft.com/office/drawing/2014/main" id="{9B6B2833-CE82-4718-B050-42257FC8AA38}"/>
                  </a:ext>
                </a:extLst>
              </p:cNvPr>
              <p:cNvSpPr/>
              <p:nvPr/>
            </p:nvSpPr>
            <p:spPr>
              <a:xfrm>
                <a:off x="36597155" y="2752818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富士見町</a:t>
                </a:r>
              </a:p>
            </p:txBody>
          </p:sp>
          <p:sp>
            <p:nvSpPr>
              <p:cNvPr id="502" name="正方形/長方形 501">
                <a:extLst>
                  <a:ext uri="{FF2B5EF4-FFF2-40B4-BE49-F238E27FC236}">
                    <a16:creationId xmlns:a16="http://schemas.microsoft.com/office/drawing/2014/main" id="{AC838112-25A4-4479-9059-0C4770A94DC6}"/>
                  </a:ext>
                </a:extLst>
              </p:cNvPr>
              <p:cNvSpPr/>
              <p:nvPr/>
            </p:nvSpPr>
            <p:spPr>
              <a:xfrm>
                <a:off x="36207075" y="2678797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下諏訪町</a:t>
                </a:r>
              </a:p>
            </p:txBody>
          </p:sp>
          <p:sp>
            <p:nvSpPr>
              <p:cNvPr id="503" name="正方形/長方形 502">
                <a:extLst>
                  <a:ext uri="{FF2B5EF4-FFF2-40B4-BE49-F238E27FC236}">
                    <a16:creationId xmlns:a16="http://schemas.microsoft.com/office/drawing/2014/main" id="{3C3FE566-5663-4BD2-88D8-8CE18F370990}"/>
                  </a:ext>
                </a:extLst>
              </p:cNvPr>
              <p:cNvSpPr/>
              <p:nvPr/>
            </p:nvSpPr>
            <p:spPr>
              <a:xfrm>
                <a:off x="36507255" y="2655644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長和町</a:t>
                </a:r>
              </a:p>
            </p:txBody>
          </p:sp>
          <p:sp>
            <p:nvSpPr>
              <p:cNvPr id="504" name="正方形/長方形 503">
                <a:extLst>
                  <a:ext uri="{FF2B5EF4-FFF2-40B4-BE49-F238E27FC236}">
                    <a16:creationId xmlns:a16="http://schemas.microsoft.com/office/drawing/2014/main" id="{70643C65-199D-4F45-80A1-1FEB872B3305}"/>
                  </a:ext>
                </a:extLst>
              </p:cNvPr>
              <p:cNvSpPr/>
              <p:nvPr/>
            </p:nvSpPr>
            <p:spPr>
              <a:xfrm>
                <a:off x="36246556" y="2587035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青木村</a:t>
                </a:r>
              </a:p>
            </p:txBody>
          </p:sp>
          <p:sp>
            <p:nvSpPr>
              <p:cNvPr id="505" name="正方形/長方形 504">
                <a:extLst>
                  <a:ext uri="{FF2B5EF4-FFF2-40B4-BE49-F238E27FC236}">
                    <a16:creationId xmlns:a16="http://schemas.microsoft.com/office/drawing/2014/main" id="{9E419008-F3A0-423E-A943-2F66DA9F71B5}"/>
                  </a:ext>
                </a:extLst>
              </p:cNvPr>
              <p:cNvSpPr/>
              <p:nvPr/>
            </p:nvSpPr>
            <p:spPr>
              <a:xfrm>
                <a:off x="36839218" y="2674236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立科町</a:t>
                </a:r>
              </a:p>
            </p:txBody>
          </p:sp>
          <p:sp>
            <p:nvSpPr>
              <p:cNvPr id="506" name="正方形/長方形 505">
                <a:extLst>
                  <a:ext uri="{FF2B5EF4-FFF2-40B4-BE49-F238E27FC236}">
                    <a16:creationId xmlns:a16="http://schemas.microsoft.com/office/drawing/2014/main" id="{AA24B6B1-2320-4ADA-B559-F885D7A51596}"/>
                  </a:ext>
                </a:extLst>
              </p:cNvPr>
              <p:cNvSpPr/>
              <p:nvPr/>
            </p:nvSpPr>
            <p:spPr>
              <a:xfrm>
                <a:off x="37486462" y="2599806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御代田町</a:t>
                </a:r>
              </a:p>
            </p:txBody>
          </p:sp>
          <p:sp>
            <p:nvSpPr>
              <p:cNvPr id="507" name="正方形/長方形 506">
                <a:extLst>
                  <a:ext uri="{FF2B5EF4-FFF2-40B4-BE49-F238E27FC236}">
                    <a16:creationId xmlns:a16="http://schemas.microsoft.com/office/drawing/2014/main" id="{9E1E491D-ABF9-4B25-B204-FBCF2EB0EFBC}"/>
                  </a:ext>
                </a:extLst>
              </p:cNvPr>
              <p:cNvSpPr/>
              <p:nvPr/>
            </p:nvSpPr>
            <p:spPr>
              <a:xfrm>
                <a:off x="37664729" y="2578583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軽井沢町</a:t>
                </a:r>
              </a:p>
            </p:txBody>
          </p:sp>
          <p:sp>
            <p:nvSpPr>
              <p:cNvPr id="508" name="正方形/長方形 507">
                <a:extLst>
                  <a:ext uri="{FF2B5EF4-FFF2-40B4-BE49-F238E27FC236}">
                    <a16:creationId xmlns:a16="http://schemas.microsoft.com/office/drawing/2014/main" id="{E372F411-DF7C-4596-B0F1-F78421F125D1}"/>
                  </a:ext>
                </a:extLst>
              </p:cNvPr>
              <p:cNvSpPr/>
              <p:nvPr/>
            </p:nvSpPr>
            <p:spPr>
              <a:xfrm>
                <a:off x="37312698" y="2666095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佐久穂町</a:t>
                </a:r>
              </a:p>
            </p:txBody>
          </p:sp>
          <p:sp>
            <p:nvSpPr>
              <p:cNvPr id="509" name="正方形/長方形 508">
                <a:extLst>
                  <a:ext uri="{FF2B5EF4-FFF2-40B4-BE49-F238E27FC236}">
                    <a16:creationId xmlns:a16="http://schemas.microsoft.com/office/drawing/2014/main" id="{1C3F60A7-81DF-49F2-8852-5C184F701003}"/>
                  </a:ext>
                </a:extLst>
              </p:cNvPr>
              <p:cNvSpPr/>
              <p:nvPr/>
            </p:nvSpPr>
            <p:spPr>
              <a:xfrm>
                <a:off x="37664250" y="2693961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北相木村</a:t>
                </a:r>
              </a:p>
            </p:txBody>
          </p:sp>
          <p:sp>
            <p:nvSpPr>
              <p:cNvPr id="510" name="正方形/長方形 509">
                <a:extLst>
                  <a:ext uri="{FF2B5EF4-FFF2-40B4-BE49-F238E27FC236}">
                    <a16:creationId xmlns:a16="http://schemas.microsoft.com/office/drawing/2014/main" id="{AA56BF5E-39A0-45EA-8C77-C607F9C765A4}"/>
                  </a:ext>
                </a:extLst>
              </p:cNvPr>
              <p:cNvSpPr/>
              <p:nvPr/>
            </p:nvSpPr>
            <p:spPr>
              <a:xfrm>
                <a:off x="37684070" y="27124174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南相木村</a:t>
                </a:r>
              </a:p>
            </p:txBody>
          </p:sp>
          <p:sp>
            <p:nvSpPr>
              <p:cNvPr id="511" name="正方形/長方形 510">
                <a:extLst>
                  <a:ext uri="{FF2B5EF4-FFF2-40B4-BE49-F238E27FC236}">
                    <a16:creationId xmlns:a16="http://schemas.microsoft.com/office/drawing/2014/main" id="{1B45D5ED-331B-42C6-A4C3-EC02F3F8685A}"/>
                  </a:ext>
                </a:extLst>
              </p:cNvPr>
              <p:cNvSpPr/>
              <p:nvPr/>
            </p:nvSpPr>
            <p:spPr>
              <a:xfrm>
                <a:off x="37301634" y="2726998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南牧村</a:t>
                </a:r>
              </a:p>
            </p:txBody>
          </p:sp>
          <p:sp>
            <p:nvSpPr>
              <p:cNvPr id="512" name="正方形/長方形 511">
                <a:extLst>
                  <a:ext uri="{FF2B5EF4-FFF2-40B4-BE49-F238E27FC236}">
                    <a16:creationId xmlns:a16="http://schemas.microsoft.com/office/drawing/2014/main" id="{C0E88367-4403-464C-81C3-1B7681ACC1C4}"/>
                  </a:ext>
                </a:extLst>
              </p:cNvPr>
              <p:cNvSpPr/>
              <p:nvPr/>
            </p:nvSpPr>
            <p:spPr>
              <a:xfrm>
                <a:off x="37825918" y="2740370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川上村</a:t>
                </a:r>
              </a:p>
            </p:txBody>
          </p:sp>
          <p:sp>
            <p:nvSpPr>
              <p:cNvPr id="513" name="正方形/長方形 512">
                <a:extLst>
                  <a:ext uri="{FF2B5EF4-FFF2-40B4-BE49-F238E27FC236}">
                    <a16:creationId xmlns:a16="http://schemas.microsoft.com/office/drawing/2014/main" id="{1E536455-5322-4824-9D90-6A0CE4D1D0AE}"/>
                  </a:ext>
                </a:extLst>
              </p:cNvPr>
              <p:cNvSpPr/>
              <p:nvPr/>
            </p:nvSpPr>
            <p:spPr>
              <a:xfrm>
                <a:off x="35354484" y="2599346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安曇野市</a:t>
                </a:r>
              </a:p>
            </p:txBody>
          </p:sp>
          <p:sp>
            <p:nvSpPr>
              <p:cNvPr id="514" name="正方形/長方形 513">
                <a:extLst>
                  <a:ext uri="{FF2B5EF4-FFF2-40B4-BE49-F238E27FC236}">
                    <a16:creationId xmlns:a16="http://schemas.microsoft.com/office/drawing/2014/main" id="{20CBC397-60E3-4E3C-AB0E-874586A495AC}"/>
                  </a:ext>
                </a:extLst>
              </p:cNvPr>
              <p:cNvSpPr/>
              <p:nvPr/>
            </p:nvSpPr>
            <p:spPr>
              <a:xfrm>
                <a:off x="37241614" y="2695005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小海町</a:t>
                </a:r>
              </a:p>
            </p:txBody>
          </p:sp>
          <p:sp>
            <p:nvSpPr>
              <p:cNvPr id="515" name="正方形/長方形 514">
                <a:extLst>
                  <a:ext uri="{FF2B5EF4-FFF2-40B4-BE49-F238E27FC236}">
                    <a16:creationId xmlns:a16="http://schemas.microsoft.com/office/drawing/2014/main" id="{05E8374A-EE37-488E-932A-1FA8E90919AE}"/>
                  </a:ext>
                </a:extLst>
              </p:cNvPr>
              <p:cNvSpPr/>
              <p:nvPr/>
            </p:nvSpPr>
            <p:spPr>
              <a:xfrm>
                <a:off x="37039721" y="2573953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東御市</a:t>
                </a:r>
              </a:p>
            </p:txBody>
          </p:sp>
          <p:sp>
            <p:nvSpPr>
              <p:cNvPr id="516" name="正方形/長方形 515">
                <a:extLst>
                  <a:ext uri="{FF2B5EF4-FFF2-40B4-BE49-F238E27FC236}">
                    <a16:creationId xmlns:a16="http://schemas.microsoft.com/office/drawing/2014/main" id="{90F426E4-E0F9-452A-82CE-00543A956234}"/>
                  </a:ext>
                </a:extLst>
              </p:cNvPr>
              <p:cNvSpPr/>
              <p:nvPr/>
            </p:nvSpPr>
            <p:spPr>
              <a:xfrm>
                <a:off x="36265341" y="252639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千曲市</a:t>
                </a:r>
              </a:p>
            </p:txBody>
          </p:sp>
          <p:sp>
            <p:nvSpPr>
              <p:cNvPr id="517" name="正方形/長方形 516">
                <a:extLst>
                  <a:ext uri="{FF2B5EF4-FFF2-40B4-BE49-F238E27FC236}">
                    <a16:creationId xmlns:a16="http://schemas.microsoft.com/office/drawing/2014/main" id="{6C6A98A9-0E61-45F1-9BB0-6BEA16AF538E}"/>
                  </a:ext>
                </a:extLst>
              </p:cNvPr>
              <p:cNvSpPr/>
              <p:nvPr/>
            </p:nvSpPr>
            <p:spPr>
              <a:xfrm>
                <a:off x="37303703" y="2636240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佐久市</a:t>
                </a:r>
              </a:p>
            </p:txBody>
          </p:sp>
          <p:sp>
            <p:nvSpPr>
              <p:cNvPr id="518" name="正方形/長方形 517">
                <a:extLst>
                  <a:ext uri="{FF2B5EF4-FFF2-40B4-BE49-F238E27FC236}">
                    <a16:creationId xmlns:a16="http://schemas.microsoft.com/office/drawing/2014/main" id="{4A38DAFD-706D-4D18-8006-192E6924E83D}"/>
                  </a:ext>
                </a:extLst>
              </p:cNvPr>
              <p:cNvSpPr/>
              <p:nvPr/>
            </p:nvSpPr>
            <p:spPr>
              <a:xfrm>
                <a:off x="37249583" y="23613474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野沢温泉村</a:t>
                </a:r>
              </a:p>
            </p:txBody>
          </p:sp>
          <p:sp>
            <p:nvSpPr>
              <p:cNvPr id="519" name="正方形/長方形 518">
                <a:extLst>
                  <a:ext uri="{FF2B5EF4-FFF2-40B4-BE49-F238E27FC236}">
                    <a16:creationId xmlns:a16="http://schemas.microsoft.com/office/drawing/2014/main" id="{317F18DD-B5E5-4F58-8C59-AB0E3BBC4375}"/>
                  </a:ext>
                </a:extLst>
              </p:cNvPr>
              <p:cNvSpPr/>
              <p:nvPr/>
            </p:nvSpPr>
            <p:spPr>
              <a:xfrm>
                <a:off x="34928657" y="2804086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上松町</a:t>
                </a:r>
              </a:p>
            </p:txBody>
          </p:sp>
        </p:grpSp>
      </p:grpSp>
      <p:grpSp>
        <p:nvGrpSpPr>
          <p:cNvPr id="600" name="グループ化 599">
            <a:extLst>
              <a:ext uri="{FF2B5EF4-FFF2-40B4-BE49-F238E27FC236}">
                <a16:creationId xmlns:a16="http://schemas.microsoft.com/office/drawing/2014/main" id="{FB2B3795-AAB7-4B4E-AAF8-91398DE47B3F}"/>
              </a:ext>
            </a:extLst>
          </p:cNvPr>
          <p:cNvGrpSpPr/>
          <p:nvPr/>
        </p:nvGrpSpPr>
        <p:grpSpPr>
          <a:xfrm>
            <a:off x="6192297" y="14535150"/>
            <a:ext cx="2987714" cy="2984500"/>
            <a:chOff x="36718876" y="27412950"/>
            <a:chExt cx="2987714" cy="2984500"/>
          </a:xfrm>
        </p:grpSpPr>
        <p:grpSp>
          <p:nvGrpSpPr>
            <p:cNvPr id="601" name="グループ化 600">
              <a:extLst>
                <a:ext uri="{FF2B5EF4-FFF2-40B4-BE49-F238E27FC236}">
                  <a16:creationId xmlns:a16="http://schemas.microsoft.com/office/drawing/2014/main" id="{A1635131-04CB-4B60-8DEE-5351067B1D63}"/>
                </a:ext>
              </a:extLst>
            </p:cNvPr>
            <p:cNvGrpSpPr/>
            <p:nvPr/>
          </p:nvGrpSpPr>
          <p:grpSpPr>
            <a:xfrm>
              <a:off x="36718876" y="27412950"/>
              <a:ext cx="2905124" cy="2984500"/>
              <a:chOff x="36718876" y="27412950"/>
              <a:chExt cx="2905124" cy="2984500"/>
            </a:xfrm>
          </p:grpSpPr>
          <p:grpSp>
            <p:nvGrpSpPr>
              <p:cNvPr id="631" name="グループ化 630">
                <a:extLst>
                  <a:ext uri="{FF2B5EF4-FFF2-40B4-BE49-F238E27FC236}">
                    <a16:creationId xmlns:a16="http://schemas.microsoft.com/office/drawing/2014/main" id="{CF1A0567-6901-41E0-8C1D-9D1451150EBA}"/>
                  </a:ext>
                </a:extLst>
              </p:cNvPr>
              <p:cNvGrpSpPr/>
              <p:nvPr/>
            </p:nvGrpSpPr>
            <p:grpSpPr>
              <a:xfrm>
                <a:off x="36718876" y="27412950"/>
                <a:ext cx="2905124" cy="2984500"/>
                <a:chOff x="36718876" y="27412950"/>
                <a:chExt cx="2905124" cy="2984500"/>
              </a:xfrm>
            </p:grpSpPr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D5509E19-0AD0-4F68-85AD-A9A674D79F18}"/>
                    </a:ext>
                  </a:extLst>
                </p:cNvPr>
                <p:cNvSpPr/>
                <p:nvPr/>
              </p:nvSpPr>
              <p:spPr>
                <a:xfrm>
                  <a:off x="36728400" y="27412950"/>
                  <a:ext cx="1345068" cy="976314"/>
                </a:xfrm>
                <a:custGeom>
                  <a:avLst/>
                  <a:gdLst>
                    <a:gd name="connsiteX0" fmla="*/ 561976 w 1345068"/>
                    <a:gd name="connsiteY0" fmla="*/ 0 h 976314"/>
                    <a:gd name="connsiteX1" fmla="*/ 733424 w 1345068"/>
                    <a:gd name="connsiteY1" fmla="*/ 38100 h 976314"/>
                    <a:gd name="connsiteX2" fmla="*/ 790576 w 1345068"/>
                    <a:gd name="connsiteY2" fmla="*/ 85726 h 976314"/>
                    <a:gd name="connsiteX3" fmla="*/ 800100 w 1345068"/>
                    <a:gd name="connsiteY3" fmla="*/ 152400 h 976314"/>
                    <a:gd name="connsiteX4" fmla="*/ 800100 w 1345068"/>
                    <a:gd name="connsiteY4" fmla="*/ 219074 h 976314"/>
                    <a:gd name="connsiteX5" fmla="*/ 857248 w 1345068"/>
                    <a:gd name="connsiteY5" fmla="*/ 266700 h 976314"/>
                    <a:gd name="connsiteX6" fmla="*/ 942976 w 1345068"/>
                    <a:gd name="connsiteY6" fmla="*/ 257174 h 976314"/>
                    <a:gd name="connsiteX7" fmla="*/ 962024 w 1345068"/>
                    <a:gd name="connsiteY7" fmla="*/ 219074 h 976314"/>
                    <a:gd name="connsiteX8" fmla="*/ 990600 w 1345068"/>
                    <a:gd name="connsiteY8" fmla="*/ 190500 h 976314"/>
                    <a:gd name="connsiteX9" fmla="*/ 1143000 w 1345068"/>
                    <a:gd name="connsiteY9" fmla="*/ 180974 h 976314"/>
                    <a:gd name="connsiteX10" fmla="*/ 1200152 w 1345068"/>
                    <a:gd name="connsiteY10" fmla="*/ 200026 h 976314"/>
                    <a:gd name="connsiteX11" fmla="*/ 1257300 w 1345068"/>
                    <a:gd name="connsiteY11" fmla="*/ 180974 h 976314"/>
                    <a:gd name="connsiteX12" fmla="*/ 1304924 w 1345068"/>
                    <a:gd name="connsiteY12" fmla="*/ 228600 h 976314"/>
                    <a:gd name="connsiteX13" fmla="*/ 1304924 w 1345068"/>
                    <a:gd name="connsiteY13" fmla="*/ 352426 h 976314"/>
                    <a:gd name="connsiteX14" fmla="*/ 1345068 w 1345068"/>
                    <a:gd name="connsiteY14" fmla="*/ 352426 h 976314"/>
                    <a:gd name="connsiteX15" fmla="*/ 1188244 w 1345068"/>
                    <a:gd name="connsiteY15" fmla="*/ 526256 h 976314"/>
                    <a:gd name="connsiteX16" fmla="*/ 1140620 w 1345068"/>
                    <a:gd name="connsiteY16" fmla="*/ 526256 h 976314"/>
                    <a:gd name="connsiteX17" fmla="*/ 1116808 w 1345068"/>
                    <a:gd name="connsiteY17" fmla="*/ 600074 h 976314"/>
                    <a:gd name="connsiteX18" fmla="*/ 1028700 w 1345068"/>
                    <a:gd name="connsiteY18" fmla="*/ 592930 h 976314"/>
                    <a:gd name="connsiteX19" fmla="*/ 985840 w 1345068"/>
                    <a:gd name="connsiteY19" fmla="*/ 738188 h 976314"/>
                    <a:gd name="connsiteX20" fmla="*/ 938212 w 1345068"/>
                    <a:gd name="connsiteY20" fmla="*/ 735806 h 976314"/>
                    <a:gd name="connsiteX21" fmla="*/ 785812 w 1345068"/>
                    <a:gd name="connsiteY21" fmla="*/ 847726 h 976314"/>
                    <a:gd name="connsiteX22" fmla="*/ 707232 w 1345068"/>
                    <a:gd name="connsiteY22" fmla="*/ 740570 h 976314"/>
                    <a:gd name="connsiteX23" fmla="*/ 581024 w 1345068"/>
                    <a:gd name="connsiteY23" fmla="*/ 740570 h 976314"/>
                    <a:gd name="connsiteX24" fmla="*/ 585788 w 1345068"/>
                    <a:gd name="connsiteY24" fmla="*/ 826294 h 976314"/>
                    <a:gd name="connsiteX25" fmla="*/ 490536 w 1345068"/>
                    <a:gd name="connsiteY25" fmla="*/ 826294 h 976314"/>
                    <a:gd name="connsiteX26" fmla="*/ 447676 w 1345068"/>
                    <a:gd name="connsiteY26" fmla="*/ 957262 h 976314"/>
                    <a:gd name="connsiteX27" fmla="*/ 276224 w 1345068"/>
                    <a:gd name="connsiteY27" fmla="*/ 976314 h 976314"/>
                    <a:gd name="connsiteX28" fmla="*/ 197644 w 1345068"/>
                    <a:gd name="connsiteY28" fmla="*/ 869156 h 976314"/>
                    <a:gd name="connsiteX29" fmla="*/ 114788 w 1345068"/>
                    <a:gd name="connsiteY29" fmla="*/ 828188 h 976314"/>
                    <a:gd name="connsiteX30" fmla="*/ 142876 w 1345068"/>
                    <a:gd name="connsiteY30" fmla="*/ 800100 h 976314"/>
                    <a:gd name="connsiteX31" fmla="*/ 9524 w 1345068"/>
                    <a:gd name="connsiteY31" fmla="*/ 695326 h 976314"/>
                    <a:gd name="connsiteX32" fmla="*/ 0 w 1345068"/>
                    <a:gd name="connsiteY32" fmla="*/ 657226 h 976314"/>
                    <a:gd name="connsiteX33" fmla="*/ 57152 w 1345068"/>
                    <a:gd name="connsiteY33" fmla="*/ 561974 h 976314"/>
                    <a:gd name="connsiteX34" fmla="*/ 85724 w 1345068"/>
                    <a:gd name="connsiteY34" fmla="*/ 523874 h 976314"/>
                    <a:gd name="connsiteX35" fmla="*/ 161924 w 1345068"/>
                    <a:gd name="connsiteY35" fmla="*/ 314326 h 976314"/>
                    <a:gd name="connsiteX36" fmla="*/ 238124 w 1345068"/>
                    <a:gd name="connsiteY36" fmla="*/ 314326 h 976314"/>
                    <a:gd name="connsiteX37" fmla="*/ 304800 w 1345068"/>
                    <a:gd name="connsiteY37" fmla="*/ 409574 h 976314"/>
                    <a:gd name="connsiteX38" fmla="*/ 561976 w 1345068"/>
                    <a:gd name="connsiteY38" fmla="*/ 0 h 976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345068" h="976314">
                      <a:moveTo>
                        <a:pt x="561976" y="0"/>
                      </a:moveTo>
                      <a:lnTo>
                        <a:pt x="733424" y="38100"/>
                      </a:lnTo>
                      <a:lnTo>
                        <a:pt x="790576" y="85726"/>
                      </a:lnTo>
                      <a:lnTo>
                        <a:pt x="800100" y="152400"/>
                      </a:lnTo>
                      <a:lnTo>
                        <a:pt x="800100" y="219074"/>
                      </a:lnTo>
                      <a:lnTo>
                        <a:pt x="857248" y="266700"/>
                      </a:lnTo>
                      <a:lnTo>
                        <a:pt x="942976" y="257174"/>
                      </a:lnTo>
                      <a:lnTo>
                        <a:pt x="962024" y="219074"/>
                      </a:lnTo>
                      <a:lnTo>
                        <a:pt x="990600" y="190500"/>
                      </a:lnTo>
                      <a:lnTo>
                        <a:pt x="1143000" y="180974"/>
                      </a:lnTo>
                      <a:lnTo>
                        <a:pt x="1200152" y="200026"/>
                      </a:lnTo>
                      <a:lnTo>
                        <a:pt x="1257300" y="180974"/>
                      </a:lnTo>
                      <a:lnTo>
                        <a:pt x="1304924" y="228600"/>
                      </a:lnTo>
                      <a:lnTo>
                        <a:pt x="1304924" y="352426"/>
                      </a:lnTo>
                      <a:lnTo>
                        <a:pt x="1345068" y="352426"/>
                      </a:lnTo>
                      <a:lnTo>
                        <a:pt x="1188244" y="526256"/>
                      </a:lnTo>
                      <a:lnTo>
                        <a:pt x="1140620" y="526256"/>
                      </a:lnTo>
                      <a:lnTo>
                        <a:pt x="1116808" y="600074"/>
                      </a:lnTo>
                      <a:lnTo>
                        <a:pt x="1028700" y="592930"/>
                      </a:lnTo>
                      <a:lnTo>
                        <a:pt x="985840" y="738188"/>
                      </a:lnTo>
                      <a:lnTo>
                        <a:pt x="938212" y="735806"/>
                      </a:lnTo>
                      <a:lnTo>
                        <a:pt x="785812" y="847726"/>
                      </a:lnTo>
                      <a:lnTo>
                        <a:pt x="707232" y="740570"/>
                      </a:lnTo>
                      <a:lnTo>
                        <a:pt x="581024" y="740570"/>
                      </a:lnTo>
                      <a:lnTo>
                        <a:pt x="585788" y="826294"/>
                      </a:lnTo>
                      <a:lnTo>
                        <a:pt x="490536" y="826294"/>
                      </a:lnTo>
                      <a:lnTo>
                        <a:pt x="447676" y="957262"/>
                      </a:lnTo>
                      <a:lnTo>
                        <a:pt x="276224" y="976314"/>
                      </a:lnTo>
                      <a:lnTo>
                        <a:pt x="197644" y="869156"/>
                      </a:lnTo>
                      <a:lnTo>
                        <a:pt x="114788" y="828188"/>
                      </a:lnTo>
                      <a:lnTo>
                        <a:pt x="142876" y="800100"/>
                      </a:lnTo>
                      <a:lnTo>
                        <a:pt x="9524" y="695326"/>
                      </a:lnTo>
                      <a:lnTo>
                        <a:pt x="0" y="657226"/>
                      </a:lnTo>
                      <a:lnTo>
                        <a:pt x="57152" y="561974"/>
                      </a:lnTo>
                      <a:lnTo>
                        <a:pt x="85724" y="523874"/>
                      </a:lnTo>
                      <a:lnTo>
                        <a:pt x="161924" y="314326"/>
                      </a:lnTo>
                      <a:lnTo>
                        <a:pt x="238124" y="314326"/>
                      </a:lnTo>
                      <a:lnTo>
                        <a:pt x="304800" y="409574"/>
                      </a:lnTo>
                      <a:lnTo>
                        <a:pt x="5619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2299E260-EDFA-4A61-AFFC-569785871710}"/>
                    </a:ext>
                  </a:extLst>
                </p:cNvPr>
                <p:cNvSpPr/>
                <p:nvPr/>
              </p:nvSpPr>
              <p:spPr>
                <a:xfrm>
                  <a:off x="38328600" y="27793950"/>
                  <a:ext cx="524528" cy="968086"/>
                </a:xfrm>
                <a:custGeom>
                  <a:avLst/>
                  <a:gdLst>
                    <a:gd name="connsiteX0" fmla="*/ 343996 w 524528"/>
                    <a:gd name="connsiteY0" fmla="*/ 0 h 968086"/>
                    <a:gd name="connsiteX1" fmla="*/ 442912 w 524528"/>
                    <a:gd name="connsiteY1" fmla="*/ 0 h 968086"/>
                    <a:gd name="connsiteX2" fmla="*/ 524528 w 524528"/>
                    <a:gd name="connsiteY2" fmla="*/ 57434 h 968086"/>
                    <a:gd name="connsiteX3" fmla="*/ 435768 w 524528"/>
                    <a:gd name="connsiteY3" fmla="*/ 154782 h 968086"/>
                    <a:gd name="connsiteX4" fmla="*/ 473868 w 524528"/>
                    <a:gd name="connsiteY4" fmla="*/ 188118 h 968086"/>
                    <a:gd name="connsiteX5" fmla="*/ 473868 w 524528"/>
                    <a:gd name="connsiteY5" fmla="*/ 230982 h 968086"/>
                    <a:gd name="connsiteX6" fmla="*/ 495300 w 524528"/>
                    <a:gd name="connsiteY6" fmla="*/ 259556 h 968086"/>
                    <a:gd name="connsiteX7" fmla="*/ 481012 w 524528"/>
                    <a:gd name="connsiteY7" fmla="*/ 338138 h 968086"/>
                    <a:gd name="connsiteX8" fmla="*/ 311944 w 524528"/>
                    <a:gd name="connsiteY8" fmla="*/ 347662 h 968086"/>
                    <a:gd name="connsiteX9" fmla="*/ 343796 w 524528"/>
                    <a:gd name="connsiteY9" fmla="*/ 345868 h 968086"/>
                    <a:gd name="connsiteX10" fmla="*/ 431008 w 524528"/>
                    <a:gd name="connsiteY10" fmla="*/ 483394 h 968086"/>
                    <a:gd name="connsiteX11" fmla="*/ 434984 w 524528"/>
                    <a:gd name="connsiteY11" fmla="*/ 478996 h 968086"/>
                    <a:gd name="connsiteX12" fmla="*/ 435768 w 524528"/>
                    <a:gd name="connsiteY12" fmla="*/ 483394 h 968086"/>
                    <a:gd name="connsiteX13" fmla="*/ 459580 w 524528"/>
                    <a:gd name="connsiteY13" fmla="*/ 523874 h 968086"/>
                    <a:gd name="connsiteX14" fmla="*/ 464268 w 524528"/>
                    <a:gd name="connsiteY14" fmla="*/ 521608 h 968086"/>
                    <a:gd name="connsiteX15" fmla="*/ 459580 w 524528"/>
                    <a:gd name="connsiteY15" fmla="*/ 528638 h 968086"/>
                    <a:gd name="connsiteX16" fmla="*/ 454820 w 524528"/>
                    <a:gd name="connsiteY16" fmla="*/ 661988 h 968086"/>
                    <a:gd name="connsiteX17" fmla="*/ 428624 w 524528"/>
                    <a:gd name="connsiteY17" fmla="*/ 719138 h 968086"/>
                    <a:gd name="connsiteX18" fmla="*/ 435768 w 524528"/>
                    <a:gd name="connsiteY18" fmla="*/ 800100 h 968086"/>
                    <a:gd name="connsiteX19" fmla="*/ 361952 w 524528"/>
                    <a:gd name="connsiteY19" fmla="*/ 885826 h 968086"/>
                    <a:gd name="connsiteX20" fmla="*/ 321468 w 524528"/>
                    <a:gd name="connsiteY20" fmla="*/ 923926 h 968086"/>
                    <a:gd name="connsiteX21" fmla="*/ 238124 w 524528"/>
                    <a:gd name="connsiteY21" fmla="*/ 935830 h 968086"/>
                    <a:gd name="connsiteX22" fmla="*/ 200024 w 524528"/>
                    <a:gd name="connsiteY22" fmla="*/ 966788 h 968086"/>
                    <a:gd name="connsiteX23" fmla="*/ 199968 w 524528"/>
                    <a:gd name="connsiteY23" fmla="*/ 968086 h 968086"/>
                    <a:gd name="connsiteX24" fmla="*/ 92868 w 524528"/>
                    <a:gd name="connsiteY24" fmla="*/ 866774 h 968086"/>
                    <a:gd name="connsiteX25" fmla="*/ 9524 w 524528"/>
                    <a:gd name="connsiteY25" fmla="*/ 840582 h 968086"/>
                    <a:gd name="connsiteX26" fmla="*/ 4836 w 524528"/>
                    <a:gd name="connsiteY26" fmla="*/ 834536 h 968086"/>
                    <a:gd name="connsiteX27" fmla="*/ 16668 w 524528"/>
                    <a:gd name="connsiteY27" fmla="*/ 628650 h 968086"/>
                    <a:gd name="connsiteX28" fmla="*/ 0 w 524528"/>
                    <a:gd name="connsiteY28" fmla="*/ 545306 h 968086"/>
                    <a:gd name="connsiteX29" fmla="*/ 92868 w 524528"/>
                    <a:gd name="connsiteY29" fmla="*/ 388144 h 968086"/>
                    <a:gd name="connsiteX30" fmla="*/ 92868 w 524528"/>
                    <a:gd name="connsiteY30" fmla="*/ 302418 h 968086"/>
                    <a:gd name="connsiteX31" fmla="*/ 249104 w 524528"/>
                    <a:gd name="connsiteY31" fmla="*/ 293974 h 968086"/>
                    <a:gd name="connsiteX32" fmla="*/ 250032 w 524528"/>
                    <a:gd name="connsiteY32" fmla="*/ 304800 h 968086"/>
                    <a:gd name="connsiteX33" fmla="*/ 235744 w 524528"/>
                    <a:gd name="connsiteY33" fmla="*/ 138114 h 968086"/>
                    <a:gd name="connsiteX0" fmla="*/ 343996 w 524528"/>
                    <a:gd name="connsiteY0" fmla="*/ 0 h 968086"/>
                    <a:gd name="connsiteX1" fmla="*/ 442912 w 524528"/>
                    <a:gd name="connsiteY1" fmla="*/ 0 h 968086"/>
                    <a:gd name="connsiteX2" fmla="*/ 524528 w 524528"/>
                    <a:gd name="connsiteY2" fmla="*/ 57434 h 968086"/>
                    <a:gd name="connsiteX3" fmla="*/ 435768 w 524528"/>
                    <a:gd name="connsiteY3" fmla="*/ 154782 h 968086"/>
                    <a:gd name="connsiteX4" fmla="*/ 473868 w 524528"/>
                    <a:gd name="connsiteY4" fmla="*/ 188118 h 968086"/>
                    <a:gd name="connsiteX5" fmla="*/ 473868 w 524528"/>
                    <a:gd name="connsiteY5" fmla="*/ 230982 h 968086"/>
                    <a:gd name="connsiteX6" fmla="*/ 495300 w 524528"/>
                    <a:gd name="connsiteY6" fmla="*/ 259556 h 968086"/>
                    <a:gd name="connsiteX7" fmla="*/ 481012 w 524528"/>
                    <a:gd name="connsiteY7" fmla="*/ 338138 h 968086"/>
                    <a:gd name="connsiteX8" fmla="*/ 343796 w 524528"/>
                    <a:gd name="connsiteY8" fmla="*/ 345868 h 968086"/>
                    <a:gd name="connsiteX9" fmla="*/ 431008 w 524528"/>
                    <a:gd name="connsiteY9" fmla="*/ 483394 h 968086"/>
                    <a:gd name="connsiteX10" fmla="*/ 434984 w 524528"/>
                    <a:gd name="connsiteY10" fmla="*/ 478996 h 968086"/>
                    <a:gd name="connsiteX11" fmla="*/ 435768 w 524528"/>
                    <a:gd name="connsiteY11" fmla="*/ 483394 h 968086"/>
                    <a:gd name="connsiteX12" fmla="*/ 459580 w 524528"/>
                    <a:gd name="connsiteY12" fmla="*/ 523874 h 968086"/>
                    <a:gd name="connsiteX13" fmla="*/ 464268 w 524528"/>
                    <a:gd name="connsiteY13" fmla="*/ 521608 h 968086"/>
                    <a:gd name="connsiteX14" fmla="*/ 459580 w 524528"/>
                    <a:gd name="connsiteY14" fmla="*/ 528638 h 968086"/>
                    <a:gd name="connsiteX15" fmla="*/ 454820 w 524528"/>
                    <a:gd name="connsiteY15" fmla="*/ 661988 h 968086"/>
                    <a:gd name="connsiteX16" fmla="*/ 428624 w 524528"/>
                    <a:gd name="connsiteY16" fmla="*/ 719138 h 968086"/>
                    <a:gd name="connsiteX17" fmla="*/ 435768 w 524528"/>
                    <a:gd name="connsiteY17" fmla="*/ 800100 h 968086"/>
                    <a:gd name="connsiteX18" fmla="*/ 361952 w 524528"/>
                    <a:gd name="connsiteY18" fmla="*/ 885826 h 968086"/>
                    <a:gd name="connsiteX19" fmla="*/ 321468 w 524528"/>
                    <a:gd name="connsiteY19" fmla="*/ 923926 h 968086"/>
                    <a:gd name="connsiteX20" fmla="*/ 238124 w 524528"/>
                    <a:gd name="connsiteY20" fmla="*/ 935830 h 968086"/>
                    <a:gd name="connsiteX21" fmla="*/ 200024 w 524528"/>
                    <a:gd name="connsiteY21" fmla="*/ 966788 h 968086"/>
                    <a:gd name="connsiteX22" fmla="*/ 199968 w 524528"/>
                    <a:gd name="connsiteY22" fmla="*/ 968086 h 968086"/>
                    <a:gd name="connsiteX23" fmla="*/ 92868 w 524528"/>
                    <a:gd name="connsiteY23" fmla="*/ 866774 h 968086"/>
                    <a:gd name="connsiteX24" fmla="*/ 9524 w 524528"/>
                    <a:gd name="connsiteY24" fmla="*/ 840582 h 968086"/>
                    <a:gd name="connsiteX25" fmla="*/ 4836 w 524528"/>
                    <a:gd name="connsiteY25" fmla="*/ 834536 h 968086"/>
                    <a:gd name="connsiteX26" fmla="*/ 16668 w 524528"/>
                    <a:gd name="connsiteY26" fmla="*/ 628650 h 968086"/>
                    <a:gd name="connsiteX27" fmla="*/ 0 w 524528"/>
                    <a:gd name="connsiteY27" fmla="*/ 545306 h 968086"/>
                    <a:gd name="connsiteX28" fmla="*/ 92868 w 524528"/>
                    <a:gd name="connsiteY28" fmla="*/ 388144 h 968086"/>
                    <a:gd name="connsiteX29" fmla="*/ 92868 w 524528"/>
                    <a:gd name="connsiteY29" fmla="*/ 302418 h 968086"/>
                    <a:gd name="connsiteX30" fmla="*/ 249104 w 524528"/>
                    <a:gd name="connsiteY30" fmla="*/ 293974 h 968086"/>
                    <a:gd name="connsiteX31" fmla="*/ 250032 w 524528"/>
                    <a:gd name="connsiteY31" fmla="*/ 304800 h 968086"/>
                    <a:gd name="connsiteX32" fmla="*/ 235744 w 524528"/>
                    <a:gd name="connsiteY32" fmla="*/ 138114 h 968086"/>
                    <a:gd name="connsiteX33" fmla="*/ 343996 w 524528"/>
                    <a:gd name="connsiteY33" fmla="*/ 0 h 968086"/>
                    <a:gd name="connsiteX0" fmla="*/ 343996 w 524528"/>
                    <a:gd name="connsiteY0" fmla="*/ 0 h 968086"/>
                    <a:gd name="connsiteX1" fmla="*/ 442912 w 524528"/>
                    <a:gd name="connsiteY1" fmla="*/ 0 h 968086"/>
                    <a:gd name="connsiteX2" fmla="*/ 524528 w 524528"/>
                    <a:gd name="connsiteY2" fmla="*/ 57434 h 968086"/>
                    <a:gd name="connsiteX3" fmla="*/ 435768 w 524528"/>
                    <a:gd name="connsiteY3" fmla="*/ 154782 h 968086"/>
                    <a:gd name="connsiteX4" fmla="*/ 473868 w 524528"/>
                    <a:gd name="connsiteY4" fmla="*/ 188118 h 968086"/>
                    <a:gd name="connsiteX5" fmla="*/ 473868 w 524528"/>
                    <a:gd name="connsiteY5" fmla="*/ 230982 h 968086"/>
                    <a:gd name="connsiteX6" fmla="*/ 495300 w 524528"/>
                    <a:gd name="connsiteY6" fmla="*/ 259556 h 968086"/>
                    <a:gd name="connsiteX7" fmla="*/ 481012 w 524528"/>
                    <a:gd name="connsiteY7" fmla="*/ 338138 h 968086"/>
                    <a:gd name="connsiteX8" fmla="*/ 343796 w 524528"/>
                    <a:gd name="connsiteY8" fmla="*/ 345868 h 968086"/>
                    <a:gd name="connsiteX9" fmla="*/ 431008 w 524528"/>
                    <a:gd name="connsiteY9" fmla="*/ 483394 h 968086"/>
                    <a:gd name="connsiteX10" fmla="*/ 434984 w 524528"/>
                    <a:gd name="connsiteY10" fmla="*/ 478996 h 968086"/>
                    <a:gd name="connsiteX11" fmla="*/ 435768 w 524528"/>
                    <a:gd name="connsiteY11" fmla="*/ 483394 h 968086"/>
                    <a:gd name="connsiteX12" fmla="*/ 459580 w 524528"/>
                    <a:gd name="connsiteY12" fmla="*/ 523874 h 968086"/>
                    <a:gd name="connsiteX13" fmla="*/ 464268 w 524528"/>
                    <a:gd name="connsiteY13" fmla="*/ 521608 h 968086"/>
                    <a:gd name="connsiteX14" fmla="*/ 459580 w 524528"/>
                    <a:gd name="connsiteY14" fmla="*/ 528638 h 968086"/>
                    <a:gd name="connsiteX15" fmla="*/ 454820 w 524528"/>
                    <a:gd name="connsiteY15" fmla="*/ 661988 h 968086"/>
                    <a:gd name="connsiteX16" fmla="*/ 428624 w 524528"/>
                    <a:gd name="connsiteY16" fmla="*/ 719138 h 968086"/>
                    <a:gd name="connsiteX17" fmla="*/ 435768 w 524528"/>
                    <a:gd name="connsiteY17" fmla="*/ 800100 h 968086"/>
                    <a:gd name="connsiteX18" fmla="*/ 361952 w 524528"/>
                    <a:gd name="connsiteY18" fmla="*/ 885826 h 968086"/>
                    <a:gd name="connsiteX19" fmla="*/ 321468 w 524528"/>
                    <a:gd name="connsiteY19" fmla="*/ 923926 h 968086"/>
                    <a:gd name="connsiteX20" fmla="*/ 238124 w 524528"/>
                    <a:gd name="connsiteY20" fmla="*/ 935830 h 968086"/>
                    <a:gd name="connsiteX21" fmla="*/ 200024 w 524528"/>
                    <a:gd name="connsiteY21" fmla="*/ 966788 h 968086"/>
                    <a:gd name="connsiteX22" fmla="*/ 199968 w 524528"/>
                    <a:gd name="connsiteY22" fmla="*/ 968086 h 968086"/>
                    <a:gd name="connsiteX23" fmla="*/ 92868 w 524528"/>
                    <a:gd name="connsiteY23" fmla="*/ 866774 h 968086"/>
                    <a:gd name="connsiteX24" fmla="*/ 9524 w 524528"/>
                    <a:gd name="connsiteY24" fmla="*/ 840582 h 968086"/>
                    <a:gd name="connsiteX25" fmla="*/ 4836 w 524528"/>
                    <a:gd name="connsiteY25" fmla="*/ 834536 h 968086"/>
                    <a:gd name="connsiteX26" fmla="*/ 16668 w 524528"/>
                    <a:gd name="connsiteY26" fmla="*/ 628650 h 968086"/>
                    <a:gd name="connsiteX27" fmla="*/ 0 w 524528"/>
                    <a:gd name="connsiteY27" fmla="*/ 545306 h 968086"/>
                    <a:gd name="connsiteX28" fmla="*/ 92868 w 524528"/>
                    <a:gd name="connsiteY28" fmla="*/ 388144 h 968086"/>
                    <a:gd name="connsiteX29" fmla="*/ 92868 w 524528"/>
                    <a:gd name="connsiteY29" fmla="*/ 302418 h 968086"/>
                    <a:gd name="connsiteX30" fmla="*/ 249104 w 524528"/>
                    <a:gd name="connsiteY30" fmla="*/ 293974 h 968086"/>
                    <a:gd name="connsiteX31" fmla="*/ 235744 w 524528"/>
                    <a:gd name="connsiteY31" fmla="*/ 138114 h 968086"/>
                    <a:gd name="connsiteX32" fmla="*/ 343996 w 524528"/>
                    <a:gd name="connsiteY32" fmla="*/ 0 h 968086"/>
                    <a:gd name="connsiteX0" fmla="*/ 343996 w 524528"/>
                    <a:gd name="connsiteY0" fmla="*/ 0 h 968086"/>
                    <a:gd name="connsiteX1" fmla="*/ 442912 w 524528"/>
                    <a:gd name="connsiteY1" fmla="*/ 0 h 968086"/>
                    <a:gd name="connsiteX2" fmla="*/ 524528 w 524528"/>
                    <a:gd name="connsiteY2" fmla="*/ 57434 h 968086"/>
                    <a:gd name="connsiteX3" fmla="*/ 435768 w 524528"/>
                    <a:gd name="connsiteY3" fmla="*/ 154782 h 968086"/>
                    <a:gd name="connsiteX4" fmla="*/ 473868 w 524528"/>
                    <a:gd name="connsiteY4" fmla="*/ 188118 h 968086"/>
                    <a:gd name="connsiteX5" fmla="*/ 473868 w 524528"/>
                    <a:gd name="connsiteY5" fmla="*/ 230982 h 968086"/>
                    <a:gd name="connsiteX6" fmla="*/ 495300 w 524528"/>
                    <a:gd name="connsiteY6" fmla="*/ 259556 h 968086"/>
                    <a:gd name="connsiteX7" fmla="*/ 481012 w 524528"/>
                    <a:gd name="connsiteY7" fmla="*/ 338138 h 968086"/>
                    <a:gd name="connsiteX8" fmla="*/ 343796 w 524528"/>
                    <a:gd name="connsiteY8" fmla="*/ 345868 h 968086"/>
                    <a:gd name="connsiteX9" fmla="*/ 431008 w 524528"/>
                    <a:gd name="connsiteY9" fmla="*/ 483394 h 968086"/>
                    <a:gd name="connsiteX10" fmla="*/ 434984 w 524528"/>
                    <a:gd name="connsiteY10" fmla="*/ 478996 h 968086"/>
                    <a:gd name="connsiteX11" fmla="*/ 435768 w 524528"/>
                    <a:gd name="connsiteY11" fmla="*/ 483394 h 968086"/>
                    <a:gd name="connsiteX12" fmla="*/ 459580 w 524528"/>
                    <a:gd name="connsiteY12" fmla="*/ 523874 h 968086"/>
                    <a:gd name="connsiteX13" fmla="*/ 464268 w 524528"/>
                    <a:gd name="connsiteY13" fmla="*/ 521608 h 968086"/>
                    <a:gd name="connsiteX14" fmla="*/ 459580 w 524528"/>
                    <a:gd name="connsiteY14" fmla="*/ 528638 h 968086"/>
                    <a:gd name="connsiteX15" fmla="*/ 454820 w 524528"/>
                    <a:gd name="connsiteY15" fmla="*/ 661988 h 968086"/>
                    <a:gd name="connsiteX16" fmla="*/ 428624 w 524528"/>
                    <a:gd name="connsiteY16" fmla="*/ 719138 h 968086"/>
                    <a:gd name="connsiteX17" fmla="*/ 435768 w 524528"/>
                    <a:gd name="connsiteY17" fmla="*/ 800100 h 968086"/>
                    <a:gd name="connsiteX18" fmla="*/ 361952 w 524528"/>
                    <a:gd name="connsiteY18" fmla="*/ 885826 h 968086"/>
                    <a:gd name="connsiteX19" fmla="*/ 321468 w 524528"/>
                    <a:gd name="connsiteY19" fmla="*/ 923926 h 968086"/>
                    <a:gd name="connsiteX20" fmla="*/ 238124 w 524528"/>
                    <a:gd name="connsiteY20" fmla="*/ 935830 h 968086"/>
                    <a:gd name="connsiteX21" fmla="*/ 200024 w 524528"/>
                    <a:gd name="connsiteY21" fmla="*/ 966788 h 968086"/>
                    <a:gd name="connsiteX22" fmla="*/ 199968 w 524528"/>
                    <a:gd name="connsiteY22" fmla="*/ 968086 h 968086"/>
                    <a:gd name="connsiteX23" fmla="*/ 92868 w 524528"/>
                    <a:gd name="connsiteY23" fmla="*/ 866774 h 968086"/>
                    <a:gd name="connsiteX24" fmla="*/ 9524 w 524528"/>
                    <a:gd name="connsiteY24" fmla="*/ 840582 h 968086"/>
                    <a:gd name="connsiteX25" fmla="*/ 4836 w 524528"/>
                    <a:gd name="connsiteY25" fmla="*/ 834536 h 968086"/>
                    <a:gd name="connsiteX26" fmla="*/ 16668 w 524528"/>
                    <a:gd name="connsiteY26" fmla="*/ 628650 h 968086"/>
                    <a:gd name="connsiteX27" fmla="*/ 0 w 524528"/>
                    <a:gd name="connsiteY27" fmla="*/ 545306 h 968086"/>
                    <a:gd name="connsiteX28" fmla="*/ 92868 w 524528"/>
                    <a:gd name="connsiteY28" fmla="*/ 388144 h 968086"/>
                    <a:gd name="connsiteX29" fmla="*/ 92868 w 524528"/>
                    <a:gd name="connsiteY29" fmla="*/ 302418 h 968086"/>
                    <a:gd name="connsiteX30" fmla="*/ 249104 w 524528"/>
                    <a:gd name="connsiteY30" fmla="*/ 293974 h 968086"/>
                    <a:gd name="connsiteX31" fmla="*/ 235744 w 524528"/>
                    <a:gd name="connsiteY31" fmla="*/ 138114 h 968086"/>
                    <a:gd name="connsiteX32" fmla="*/ 343996 w 524528"/>
                    <a:gd name="connsiteY32" fmla="*/ 0 h 968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24528" h="968086">
                      <a:moveTo>
                        <a:pt x="343996" y="0"/>
                      </a:moveTo>
                      <a:lnTo>
                        <a:pt x="442912" y="0"/>
                      </a:lnTo>
                      <a:lnTo>
                        <a:pt x="524528" y="57434"/>
                      </a:lnTo>
                      <a:lnTo>
                        <a:pt x="435768" y="154782"/>
                      </a:lnTo>
                      <a:lnTo>
                        <a:pt x="473868" y="188118"/>
                      </a:lnTo>
                      <a:lnTo>
                        <a:pt x="473868" y="230982"/>
                      </a:lnTo>
                      <a:lnTo>
                        <a:pt x="495300" y="259556"/>
                      </a:lnTo>
                      <a:lnTo>
                        <a:pt x="481012" y="338138"/>
                      </a:lnTo>
                      <a:lnTo>
                        <a:pt x="343796" y="345868"/>
                      </a:lnTo>
                      <a:lnTo>
                        <a:pt x="431008" y="483394"/>
                      </a:lnTo>
                      <a:lnTo>
                        <a:pt x="434984" y="478996"/>
                      </a:lnTo>
                      <a:lnTo>
                        <a:pt x="435768" y="483394"/>
                      </a:lnTo>
                      <a:lnTo>
                        <a:pt x="459580" y="523874"/>
                      </a:lnTo>
                      <a:lnTo>
                        <a:pt x="464268" y="521608"/>
                      </a:lnTo>
                      <a:lnTo>
                        <a:pt x="459580" y="528638"/>
                      </a:lnTo>
                      <a:lnTo>
                        <a:pt x="454820" y="661988"/>
                      </a:lnTo>
                      <a:lnTo>
                        <a:pt x="428624" y="719138"/>
                      </a:lnTo>
                      <a:lnTo>
                        <a:pt x="435768" y="800100"/>
                      </a:lnTo>
                      <a:lnTo>
                        <a:pt x="361952" y="885826"/>
                      </a:lnTo>
                      <a:lnTo>
                        <a:pt x="321468" y="923926"/>
                      </a:lnTo>
                      <a:lnTo>
                        <a:pt x="238124" y="935830"/>
                      </a:lnTo>
                      <a:lnTo>
                        <a:pt x="200024" y="966788"/>
                      </a:lnTo>
                      <a:cubicBezTo>
                        <a:pt x="200005" y="967221"/>
                        <a:pt x="199987" y="967653"/>
                        <a:pt x="199968" y="968086"/>
                      </a:cubicBezTo>
                      <a:lnTo>
                        <a:pt x="92868" y="866774"/>
                      </a:lnTo>
                      <a:lnTo>
                        <a:pt x="9524" y="840582"/>
                      </a:lnTo>
                      <a:lnTo>
                        <a:pt x="4836" y="834536"/>
                      </a:lnTo>
                      <a:lnTo>
                        <a:pt x="16668" y="628650"/>
                      </a:lnTo>
                      <a:lnTo>
                        <a:pt x="0" y="545306"/>
                      </a:lnTo>
                      <a:lnTo>
                        <a:pt x="92868" y="388144"/>
                      </a:lnTo>
                      <a:lnTo>
                        <a:pt x="92868" y="302418"/>
                      </a:lnTo>
                      <a:lnTo>
                        <a:pt x="249104" y="293974"/>
                      </a:lnTo>
                      <a:lnTo>
                        <a:pt x="235744" y="138114"/>
                      </a:lnTo>
                      <a:lnTo>
                        <a:pt x="3439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14ACC3EA-5ABD-4E00-8AEC-046A5CD2EE29}"/>
                    </a:ext>
                  </a:extLst>
                </p:cNvPr>
                <p:cNvSpPr/>
                <p:nvPr/>
              </p:nvSpPr>
              <p:spPr>
                <a:xfrm>
                  <a:off x="39135844" y="28294896"/>
                  <a:ext cx="488156" cy="705920"/>
                </a:xfrm>
                <a:custGeom>
                  <a:avLst/>
                  <a:gdLst>
                    <a:gd name="connsiteX0" fmla="*/ 119408 w 488156"/>
                    <a:gd name="connsiteY0" fmla="*/ 0 h 705920"/>
                    <a:gd name="connsiteX1" fmla="*/ 164308 w 488156"/>
                    <a:gd name="connsiteY1" fmla="*/ 70554 h 705920"/>
                    <a:gd name="connsiteX2" fmla="*/ 297656 w 488156"/>
                    <a:gd name="connsiteY2" fmla="*/ 127704 h 705920"/>
                    <a:gd name="connsiteX3" fmla="*/ 383380 w 488156"/>
                    <a:gd name="connsiteY3" fmla="*/ 194380 h 705920"/>
                    <a:gd name="connsiteX4" fmla="*/ 488156 w 488156"/>
                    <a:gd name="connsiteY4" fmla="*/ 222954 h 705920"/>
                    <a:gd name="connsiteX5" fmla="*/ 450056 w 488156"/>
                    <a:gd name="connsiteY5" fmla="*/ 318204 h 705920"/>
                    <a:gd name="connsiteX6" fmla="*/ 488156 w 488156"/>
                    <a:gd name="connsiteY6" fmla="*/ 422980 h 705920"/>
                    <a:gd name="connsiteX7" fmla="*/ 459580 w 488156"/>
                    <a:gd name="connsiteY7" fmla="*/ 613480 h 705920"/>
                    <a:gd name="connsiteX8" fmla="*/ 431004 w 488156"/>
                    <a:gd name="connsiteY8" fmla="*/ 699204 h 705920"/>
                    <a:gd name="connsiteX9" fmla="*/ 428764 w 488156"/>
                    <a:gd name="connsiteY9" fmla="*/ 705920 h 705920"/>
                    <a:gd name="connsiteX10" fmla="*/ 157164 w 488156"/>
                    <a:gd name="connsiteY10" fmla="*/ 696824 h 705920"/>
                    <a:gd name="connsiteX11" fmla="*/ 126204 w 488156"/>
                    <a:gd name="connsiteY11" fmla="*/ 568236 h 705920"/>
                    <a:gd name="connsiteX12" fmla="*/ 295276 w 488156"/>
                    <a:gd name="connsiteY12" fmla="*/ 549184 h 705920"/>
                    <a:gd name="connsiteX13" fmla="*/ 285748 w 488156"/>
                    <a:gd name="connsiteY13" fmla="*/ 463460 h 705920"/>
                    <a:gd name="connsiteX14" fmla="*/ 164308 w 488156"/>
                    <a:gd name="connsiteY14" fmla="*/ 458698 h 705920"/>
                    <a:gd name="connsiteX15" fmla="*/ 166688 w 488156"/>
                    <a:gd name="connsiteY15" fmla="*/ 394404 h 705920"/>
                    <a:gd name="connsiteX16" fmla="*/ 133348 w 488156"/>
                    <a:gd name="connsiteY16" fmla="*/ 356304 h 705920"/>
                    <a:gd name="connsiteX17" fmla="*/ 157164 w 488156"/>
                    <a:gd name="connsiteY17" fmla="*/ 325348 h 705920"/>
                    <a:gd name="connsiteX18" fmla="*/ 164308 w 488156"/>
                    <a:gd name="connsiteY18" fmla="*/ 270580 h 705920"/>
                    <a:gd name="connsiteX19" fmla="*/ 130968 w 488156"/>
                    <a:gd name="connsiteY19" fmla="*/ 239624 h 705920"/>
                    <a:gd name="connsiteX20" fmla="*/ 50004 w 488156"/>
                    <a:gd name="connsiteY20" fmla="*/ 215810 h 705920"/>
                    <a:gd name="connsiteX21" fmla="*/ 50004 w 488156"/>
                    <a:gd name="connsiteY21" fmla="*/ 156280 h 705920"/>
                    <a:gd name="connsiteX22" fmla="*/ 0 w 488156"/>
                    <a:gd name="connsiteY22" fmla="*/ 106272 h 705920"/>
                    <a:gd name="connsiteX23" fmla="*/ 7144 w 488156"/>
                    <a:gd name="connsiteY23" fmla="*/ 61028 h 705920"/>
                    <a:gd name="connsiteX24" fmla="*/ 66676 w 488156"/>
                    <a:gd name="connsiteY24" fmla="*/ 51504 h 705920"/>
                    <a:gd name="connsiteX25" fmla="*/ 85724 w 488156"/>
                    <a:gd name="connsiteY25" fmla="*/ 1498 h 705920"/>
                    <a:gd name="connsiteX26" fmla="*/ 119408 w 488156"/>
                    <a:gd name="connsiteY26" fmla="*/ 0 h 705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88156" h="705920">
                      <a:moveTo>
                        <a:pt x="119408" y="0"/>
                      </a:moveTo>
                      <a:lnTo>
                        <a:pt x="164308" y="70554"/>
                      </a:lnTo>
                      <a:lnTo>
                        <a:pt x="297656" y="127704"/>
                      </a:lnTo>
                      <a:lnTo>
                        <a:pt x="383380" y="194380"/>
                      </a:lnTo>
                      <a:lnTo>
                        <a:pt x="488156" y="222954"/>
                      </a:lnTo>
                      <a:lnTo>
                        <a:pt x="450056" y="318204"/>
                      </a:lnTo>
                      <a:lnTo>
                        <a:pt x="488156" y="422980"/>
                      </a:lnTo>
                      <a:lnTo>
                        <a:pt x="459580" y="613480"/>
                      </a:lnTo>
                      <a:lnTo>
                        <a:pt x="431004" y="699204"/>
                      </a:lnTo>
                      <a:lnTo>
                        <a:pt x="428764" y="705920"/>
                      </a:lnTo>
                      <a:lnTo>
                        <a:pt x="157164" y="696824"/>
                      </a:lnTo>
                      <a:lnTo>
                        <a:pt x="126204" y="568236"/>
                      </a:lnTo>
                      <a:lnTo>
                        <a:pt x="295276" y="549184"/>
                      </a:lnTo>
                      <a:lnTo>
                        <a:pt x="285748" y="463460"/>
                      </a:lnTo>
                      <a:lnTo>
                        <a:pt x="164308" y="458698"/>
                      </a:lnTo>
                      <a:cubicBezTo>
                        <a:pt x="165100" y="437268"/>
                        <a:pt x="165892" y="415836"/>
                        <a:pt x="166688" y="394404"/>
                      </a:cubicBezTo>
                      <a:lnTo>
                        <a:pt x="133348" y="356304"/>
                      </a:lnTo>
                      <a:lnTo>
                        <a:pt x="157164" y="325348"/>
                      </a:lnTo>
                      <a:lnTo>
                        <a:pt x="164308" y="270580"/>
                      </a:lnTo>
                      <a:lnTo>
                        <a:pt x="130968" y="239624"/>
                      </a:lnTo>
                      <a:lnTo>
                        <a:pt x="50004" y="215810"/>
                      </a:lnTo>
                      <a:lnTo>
                        <a:pt x="50004" y="156280"/>
                      </a:lnTo>
                      <a:lnTo>
                        <a:pt x="0" y="106272"/>
                      </a:lnTo>
                      <a:lnTo>
                        <a:pt x="7144" y="61028"/>
                      </a:lnTo>
                      <a:lnTo>
                        <a:pt x="66676" y="51504"/>
                      </a:lnTo>
                      <a:lnTo>
                        <a:pt x="85724" y="1498"/>
                      </a:lnTo>
                      <a:lnTo>
                        <a:pt x="11940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79BD5A7F-830F-4A49-8E7F-2BAE3BA2F7BE}"/>
                    </a:ext>
                  </a:extLst>
                </p:cNvPr>
                <p:cNvSpPr/>
                <p:nvPr/>
              </p:nvSpPr>
              <p:spPr>
                <a:xfrm>
                  <a:off x="36840624" y="28608338"/>
                  <a:ext cx="621200" cy="1300162"/>
                </a:xfrm>
                <a:custGeom>
                  <a:avLst/>
                  <a:gdLst>
                    <a:gd name="connsiteX0" fmla="*/ 30652 w 621200"/>
                    <a:gd name="connsiteY0" fmla="*/ 0 h 1300162"/>
                    <a:gd name="connsiteX1" fmla="*/ 268776 w 621200"/>
                    <a:gd name="connsiteY1" fmla="*/ 33338 h 1300162"/>
                    <a:gd name="connsiteX2" fmla="*/ 283064 w 621200"/>
                    <a:gd name="connsiteY2" fmla="*/ 166686 h 1300162"/>
                    <a:gd name="connsiteX3" fmla="*/ 352120 w 621200"/>
                    <a:gd name="connsiteY3" fmla="*/ 161926 h 1300162"/>
                    <a:gd name="connsiteX4" fmla="*/ 342596 w 621200"/>
                    <a:gd name="connsiteY4" fmla="*/ 276226 h 1300162"/>
                    <a:gd name="connsiteX5" fmla="*/ 304496 w 621200"/>
                    <a:gd name="connsiteY5" fmla="*/ 319086 h 1300162"/>
                    <a:gd name="connsiteX6" fmla="*/ 316400 w 621200"/>
                    <a:gd name="connsiteY6" fmla="*/ 352426 h 1300162"/>
                    <a:gd name="connsiteX7" fmla="*/ 399744 w 621200"/>
                    <a:gd name="connsiteY7" fmla="*/ 390526 h 1300162"/>
                    <a:gd name="connsiteX8" fmla="*/ 411652 w 621200"/>
                    <a:gd name="connsiteY8" fmla="*/ 550068 h 1300162"/>
                    <a:gd name="connsiteX9" fmla="*/ 447368 w 621200"/>
                    <a:gd name="connsiteY9" fmla="*/ 619126 h 1300162"/>
                    <a:gd name="connsiteX10" fmla="*/ 480708 w 621200"/>
                    <a:gd name="connsiteY10" fmla="*/ 626268 h 1300162"/>
                    <a:gd name="connsiteX11" fmla="*/ 478328 w 621200"/>
                    <a:gd name="connsiteY11" fmla="*/ 647700 h 1300162"/>
                    <a:gd name="connsiteX12" fmla="*/ 466420 w 621200"/>
                    <a:gd name="connsiteY12" fmla="*/ 754856 h 1300162"/>
                    <a:gd name="connsiteX13" fmla="*/ 621200 w 621200"/>
                    <a:gd name="connsiteY13" fmla="*/ 895350 h 1300162"/>
                    <a:gd name="connsiteX14" fmla="*/ 602152 w 621200"/>
                    <a:gd name="connsiteY14" fmla="*/ 926306 h 1300162"/>
                    <a:gd name="connsiteX15" fmla="*/ 530712 w 621200"/>
                    <a:gd name="connsiteY15" fmla="*/ 950118 h 1300162"/>
                    <a:gd name="connsiteX16" fmla="*/ 525952 w 621200"/>
                    <a:gd name="connsiteY16" fmla="*/ 1083468 h 1300162"/>
                    <a:gd name="connsiteX17" fmla="*/ 490232 w 621200"/>
                    <a:gd name="connsiteY17" fmla="*/ 1112042 h 1300162"/>
                    <a:gd name="connsiteX18" fmla="*/ 390220 w 621200"/>
                    <a:gd name="connsiteY18" fmla="*/ 1112042 h 1300162"/>
                    <a:gd name="connsiteX19" fmla="*/ 360868 w 621200"/>
                    <a:gd name="connsiteY19" fmla="*/ 1227812 h 1300162"/>
                    <a:gd name="connsiteX20" fmla="*/ 319576 w 621200"/>
                    <a:gd name="connsiteY20" fmla="*/ 1198562 h 1300162"/>
                    <a:gd name="connsiteX21" fmla="*/ 211624 w 621200"/>
                    <a:gd name="connsiteY21" fmla="*/ 1300162 h 1300162"/>
                    <a:gd name="connsiteX22" fmla="*/ 129076 w 621200"/>
                    <a:gd name="connsiteY22" fmla="*/ 1243012 h 1300162"/>
                    <a:gd name="connsiteX23" fmla="*/ 122728 w 621200"/>
                    <a:gd name="connsiteY23" fmla="*/ 1090612 h 1300162"/>
                    <a:gd name="connsiteX24" fmla="*/ 14776 w 621200"/>
                    <a:gd name="connsiteY24" fmla="*/ 1020762 h 1300162"/>
                    <a:gd name="connsiteX25" fmla="*/ 97328 w 621200"/>
                    <a:gd name="connsiteY25" fmla="*/ 950912 h 1300162"/>
                    <a:gd name="connsiteX26" fmla="*/ 116376 w 621200"/>
                    <a:gd name="connsiteY26" fmla="*/ 823912 h 1300162"/>
                    <a:gd name="connsiteX27" fmla="*/ 78276 w 621200"/>
                    <a:gd name="connsiteY27" fmla="*/ 722312 h 1300162"/>
                    <a:gd name="connsiteX28" fmla="*/ 116376 w 621200"/>
                    <a:gd name="connsiteY28" fmla="*/ 658812 h 1300162"/>
                    <a:gd name="connsiteX29" fmla="*/ 129076 w 621200"/>
                    <a:gd name="connsiteY29" fmla="*/ 531812 h 1300162"/>
                    <a:gd name="connsiteX30" fmla="*/ 141776 w 621200"/>
                    <a:gd name="connsiteY30" fmla="*/ 487362 h 1300162"/>
                    <a:gd name="connsiteX31" fmla="*/ 135424 w 621200"/>
                    <a:gd name="connsiteY31" fmla="*/ 385762 h 1300162"/>
                    <a:gd name="connsiteX32" fmla="*/ 65576 w 621200"/>
                    <a:gd name="connsiteY32" fmla="*/ 328612 h 1300162"/>
                    <a:gd name="connsiteX33" fmla="*/ 52876 w 621200"/>
                    <a:gd name="connsiteY33" fmla="*/ 265112 h 1300162"/>
                    <a:gd name="connsiteX34" fmla="*/ 65576 w 621200"/>
                    <a:gd name="connsiteY34" fmla="*/ 207962 h 1300162"/>
                    <a:gd name="connsiteX35" fmla="*/ 2076 w 621200"/>
                    <a:gd name="connsiteY35" fmla="*/ 30162 h 1300162"/>
                    <a:gd name="connsiteX36" fmla="*/ 0 w 621200"/>
                    <a:gd name="connsiteY36" fmla="*/ 30654 h 1300162"/>
                    <a:gd name="connsiteX37" fmla="*/ 30652 w 621200"/>
                    <a:gd name="connsiteY37" fmla="*/ 0 h 1300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621200" h="1300162">
                      <a:moveTo>
                        <a:pt x="30652" y="0"/>
                      </a:moveTo>
                      <a:lnTo>
                        <a:pt x="268776" y="33338"/>
                      </a:lnTo>
                      <a:lnTo>
                        <a:pt x="283064" y="166686"/>
                      </a:lnTo>
                      <a:lnTo>
                        <a:pt x="352120" y="161926"/>
                      </a:lnTo>
                      <a:lnTo>
                        <a:pt x="342596" y="276226"/>
                      </a:lnTo>
                      <a:lnTo>
                        <a:pt x="304496" y="319086"/>
                      </a:lnTo>
                      <a:lnTo>
                        <a:pt x="316400" y="352426"/>
                      </a:lnTo>
                      <a:lnTo>
                        <a:pt x="399744" y="390526"/>
                      </a:lnTo>
                      <a:lnTo>
                        <a:pt x="411652" y="550068"/>
                      </a:lnTo>
                      <a:lnTo>
                        <a:pt x="447368" y="619126"/>
                      </a:lnTo>
                      <a:lnTo>
                        <a:pt x="480708" y="626268"/>
                      </a:lnTo>
                      <a:lnTo>
                        <a:pt x="478328" y="647700"/>
                      </a:lnTo>
                      <a:lnTo>
                        <a:pt x="466420" y="754856"/>
                      </a:lnTo>
                      <a:lnTo>
                        <a:pt x="621200" y="895350"/>
                      </a:lnTo>
                      <a:lnTo>
                        <a:pt x="602152" y="926306"/>
                      </a:lnTo>
                      <a:lnTo>
                        <a:pt x="530712" y="950118"/>
                      </a:lnTo>
                      <a:lnTo>
                        <a:pt x="525952" y="1083468"/>
                      </a:lnTo>
                      <a:lnTo>
                        <a:pt x="490232" y="1112042"/>
                      </a:lnTo>
                      <a:lnTo>
                        <a:pt x="390220" y="1112042"/>
                      </a:lnTo>
                      <a:lnTo>
                        <a:pt x="360868" y="1227812"/>
                      </a:lnTo>
                      <a:lnTo>
                        <a:pt x="319576" y="1198562"/>
                      </a:lnTo>
                      <a:lnTo>
                        <a:pt x="211624" y="1300162"/>
                      </a:lnTo>
                      <a:lnTo>
                        <a:pt x="129076" y="1243012"/>
                      </a:lnTo>
                      <a:lnTo>
                        <a:pt x="122728" y="1090612"/>
                      </a:lnTo>
                      <a:lnTo>
                        <a:pt x="14776" y="1020762"/>
                      </a:lnTo>
                      <a:lnTo>
                        <a:pt x="97328" y="950912"/>
                      </a:lnTo>
                      <a:lnTo>
                        <a:pt x="116376" y="823912"/>
                      </a:lnTo>
                      <a:lnTo>
                        <a:pt x="78276" y="722312"/>
                      </a:lnTo>
                      <a:lnTo>
                        <a:pt x="116376" y="658812"/>
                      </a:lnTo>
                      <a:lnTo>
                        <a:pt x="129076" y="531812"/>
                      </a:lnTo>
                      <a:lnTo>
                        <a:pt x="141776" y="487362"/>
                      </a:lnTo>
                      <a:lnTo>
                        <a:pt x="135424" y="385762"/>
                      </a:lnTo>
                      <a:lnTo>
                        <a:pt x="65576" y="328612"/>
                      </a:lnTo>
                      <a:lnTo>
                        <a:pt x="52876" y="265112"/>
                      </a:lnTo>
                      <a:lnTo>
                        <a:pt x="65576" y="207962"/>
                      </a:lnTo>
                      <a:lnTo>
                        <a:pt x="2076" y="30162"/>
                      </a:lnTo>
                      <a:lnTo>
                        <a:pt x="0" y="30654"/>
                      </a:lnTo>
                      <a:lnTo>
                        <a:pt x="306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3F4CAFAC-B9D0-438F-B851-DED838CEB7DA}"/>
                    </a:ext>
                  </a:extLst>
                </p:cNvPr>
                <p:cNvSpPr/>
                <p:nvPr/>
              </p:nvSpPr>
              <p:spPr>
                <a:xfrm>
                  <a:off x="38093236" y="29203650"/>
                  <a:ext cx="380620" cy="469900"/>
                </a:xfrm>
                <a:custGeom>
                  <a:avLst/>
                  <a:gdLst>
                    <a:gd name="connsiteX0" fmla="*/ 178212 w 380620"/>
                    <a:gd name="connsiteY0" fmla="*/ 0 h 469900"/>
                    <a:gd name="connsiteX1" fmla="*/ 290132 w 380620"/>
                    <a:gd name="connsiteY1" fmla="*/ 0 h 469900"/>
                    <a:gd name="connsiteX2" fmla="*/ 297276 w 380620"/>
                    <a:gd name="connsiteY2" fmla="*/ 78582 h 469900"/>
                    <a:gd name="connsiteX3" fmla="*/ 313944 w 380620"/>
                    <a:gd name="connsiteY3" fmla="*/ 95250 h 469900"/>
                    <a:gd name="connsiteX4" fmla="*/ 380620 w 380620"/>
                    <a:gd name="connsiteY4" fmla="*/ 126206 h 469900"/>
                    <a:gd name="connsiteX5" fmla="*/ 371096 w 380620"/>
                    <a:gd name="connsiteY5" fmla="*/ 200026 h 469900"/>
                    <a:gd name="connsiteX6" fmla="*/ 282988 w 380620"/>
                    <a:gd name="connsiteY6" fmla="*/ 290514 h 469900"/>
                    <a:gd name="connsiteX7" fmla="*/ 316328 w 380620"/>
                    <a:gd name="connsiteY7" fmla="*/ 359570 h 469900"/>
                    <a:gd name="connsiteX8" fmla="*/ 317264 w 380620"/>
                    <a:gd name="connsiteY8" fmla="*/ 464254 h 469900"/>
                    <a:gd name="connsiteX9" fmla="*/ 159164 w 380620"/>
                    <a:gd name="connsiteY9" fmla="*/ 469900 h 469900"/>
                    <a:gd name="connsiteX10" fmla="*/ 127412 w 380620"/>
                    <a:gd name="connsiteY10" fmla="*/ 381000 h 469900"/>
                    <a:gd name="connsiteX11" fmla="*/ 0 w 380620"/>
                    <a:gd name="connsiteY11" fmla="*/ 358248 h 469900"/>
                    <a:gd name="connsiteX12" fmla="*/ 87728 w 380620"/>
                    <a:gd name="connsiteY12" fmla="*/ 259556 h 469900"/>
                    <a:gd name="connsiteX13" fmla="*/ 87728 w 380620"/>
                    <a:gd name="connsiteY13" fmla="*/ 73818 h 469900"/>
                    <a:gd name="connsiteX14" fmla="*/ 178212 w 380620"/>
                    <a:gd name="connsiteY14" fmla="*/ 0 h 46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0620" h="469900">
                      <a:moveTo>
                        <a:pt x="178212" y="0"/>
                      </a:moveTo>
                      <a:lnTo>
                        <a:pt x="290132" y="0"/>
                      </a:lnTo>
                      <a:lnTo>
                        <a:pt x="297276" y="78582"/>
                      </a:lnTo>
                      <a:lnTo>
                        <a:pt x="313944" y="95250"/>
                      </a:lnTo>
                      <a:lnTo>
                        <a:pt x="380620" y="126206"/>
                      </a:lnTo>
                      <a:lnTo>
                        <a:pt x="371096" y="200026"/>
                      </a:lnTo>
                      <a:lnTo>
                        <a:pt x="282988" y="290514"/>
                      </a:lnTo>
                      <a:lnTo>
                        <a:pt x="316328" y="359570"/>
                      </a:lnTo>
                      <a:lnTo>
                        <a:pt x="317264" y="464254"/>
                      </a:lnTo>
                      <a:lnTo>
                        <a:pt x="159164" y="469900"/>
                      </a:lnTo>
                      <a:lnTo>
                        <a:pt x="127412" y="381000"/>
                      </a:lnTo>
                      <a:lnTo>
                        <a:pt x="0" y="358248"/>
                      </a:lnTo>
                      <a:lnTo>
                        <a:pt x="87728" y="259556"/>
                      </a:lnTo>
                      <a:lnTo>
                        <a:pt x="87728" y="73818"/>
                      </a:lnTo>
                      <a:lnTo>
                        <a:pt x="1782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92F45B07-5F7E-4EFB-86D5-CBCC1759EC63}"/>
                    </a:ext>
                  </a:extLst>
                </p:cNvPr>
                <p:cNvSpPr/>
                <p:nvPr/>
              </p:nvSpPr>
              <p:spPr>
                <a:xfrm>
                  <a:off x="38640544" y="29320332"/>
                  <a:ext cx="371164" cy="302418"/>
                </a:xfrm>
                <a:custGeom>
                  <a:avLst/>
                  <a:gdLst>
                    <a:gd name="connsiteX0" fmla="*/ 342900 w 371164"/>
                    <a:gd name="connsiteY0" fmla="*/ 0 h 302418"/>
                    <a:gd name="connsiteX1" fmla="*/ 371164 w 371164"/>
                    <a:gd name="connsiteY1" fmla="*/ 32682 h 302418"/>
                    <a:gd name="connsiteX2" fmla="*/ 364332 w 371164"/>
                    <a:gd name="connsiteY2" fmla="*/ 35718 h 302418"/>
                    <a:gd name="connsiteX3" fmla="*/ 330244 w 371164"/>
                    <a:gd name="connsiteY3" fmla="*/ 240256 h 302418"/>
                    <a:gd name="connsiteX4" fmla="*/ 221456 w 371164"/>
                    <a:gd name="connsiteY4" fmla="*/ 302418 h 302418"/>
                    <a:gd name="connsiteX5" fmla="*/ 166320 w 371164"/>
                    <a:gd name="connsiteY5" fmla="*/ 263824 h 302418"/>
                    <a:gd name="connsiteX6" fmla="*/ 164304 w 371164"/>
                    <a:gd name="connsiteY6" fmla="*/ 259556 h 302418"/>
                    <a:gd name="connsiteX7" fmla="*/ 71436 w 371164"/>
                    <a:gd name="connsiteY7" fmla="*/ 178592 h 302418"/>
                    <a:gd name="connsiteX8" fmla="*/ 80960 w 371164"/>
                    <a:gd name="connsiteY8" fmla="*/ 135732 h 302418"/>
                    <a:gd name="connsiteX9" fmla="*/ 0 w 371164"/>
                    <a:gd name="connsiteY9" fmla="*/ 114300 h 302418"/>
                    <a:gd name="connsiteX10" fmla="*/ 14288 w 371164"/>
                    <a:gd name="connsiteY10" fmla="*/ 47624 h 302418"/>
                    <a:gd name="connsiteX11" fmla="*/ 85724 w 371164"/>
                    <a:gd name="connsiteY11" fmla="*/ 61912 h 302418"/>
                    <a:gd name="connsiteX12" fmla="*/ 111920 w 371164"/>
                    <a:gd name="connsiteY12" fmla="*/ 19048 h 302418"/>
                    <a:gd name="connsiteX13" fmla="*/ 166688 w 371164"/>
                    <a:gd name="connsiteY13" fmla="*/ 35718 h 302418"/>
                    <a:gd name="connsiteX14" fmla="*/ 159544 w 371164"/>
                    <a:gd name="connsiteY14" fmla="*/ 76200 h 302418"/>
                    <a:gd name="connsiteX15" fmla="*/ 242888 w 371164"/>
                    <a:gd name="connsiteY15" fmla="*/ 69056 h 302418"/>
                    <a:gd name="connsiteX16" fmla="*/ 342900 w 371164"/>
                    <a:gd name="connsiteY16" fmla="*/ 0 h 302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71164" h="302418">
                      <a:moveTo>
                        <a:pt x="342900" y="0"/>
                      </a:moveTo>
                      <a:lnTo>
                        <a:pt x="371164" y="32682"/>
                      </a:lnTo>
                      <a:lnTo>
                        <a:pt x="364332" y="35718"/>
                      </a:lnTo>
                      <a:lnTo>
                        <a:pt x="330244" y="240256"/>
                      </a:lnTo>
                      <a:lnTo>
                        <a:pt x="221456" y="302418"/>
                      </a:lnTo>
                      <a:lnTo>
                        <a:pt x="166320" y="263824"/>
                      </a:lnTo>
                      <a:lnTo>
                        <a:pt x="164304" y="259556"/>
                      </a:lnTo>
                      <a:lnTo>
                        <a:pt x="71436" y="178592"/>
                      </a:lnTo>
                      <a:lnTo>
                        <a:pt x="80960" y="135732"/>
                      </a:lnTo>
                      <a:lnTo>
                        <a:pt x="0" y="114300"/>
                      </a:lnTo>
                      <a:lnTo>
                        <a:pt x="14288" y="47624"/>
                      </a:lnTo>
                      <a:lnTo>
                        <a:pt x="85724" y="61912"/>
                      </a:lnTo>
                      <a:lnTo>
                        <a:pt x="111920" y="19048"/>
                      </a:lnTo>
                      <a:lnTo>
                        <a:pt x="166688" y="35718"/>
                      </a:lnTo>
                      <a:lnTo>
                        <a:pt x="159544" y="76200"/>
                      </a:lnTo>
                      <a:lnTo>
                        <a:pt x="242888" y="69056"/>
                      </a:lnTo>
                      <a:lnTo>
                        <a:pt x="3429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B9EB83C8-19E1-44C6-ACAC-556BAA7EA8EA}"/>
                    </a:ext>
                  </a:extLst>
                </p:cNvPr>
                <p:cNvSpPr/>
                <p:nvPr/>
              </p:nvSpPr>
              <p:spPr>
                <a:xfrm>
                  <a:off x="37261800" y="29592758"/>
                  <a:ext cx="554400" cy="804692"/>
                </a:xfrm>
                <a:custGeom>
                  <a:avLst/>
                  <a:gdLst>
                    <a:gd name="connsiteX0" fmla="*/ 554400 w 554400"/>
                    <a:gd name="connsiteY0" fmla="*/ 0 h 804692"/>
                    <a:gd name="connsiteX1" fmla="*/ 546100 w 554400"/>
                    <a:gd name="connsiteY1" fmla="*/ 195092 h 804692"/>
                    <a:gd name="connsiteX2" fmla="*/ 463552 w 554400"/>
                    <a:gd name="connsiteY2" fmla="*/ 258592 h 804692"/>
                    <a:gd name="connsiteX3" fmla="*/ 495300 w 554400"/>
                    <a:gd name="connsiteY3" fmla="*/ 341142 h 804692"/>
                    <a:gd name="connsiteX4" fmla="*/ 482600 w 554400"/>
                    <a:gd name="connsiteY4" fmla="*/ 512592 h 804692"/>
                    <a:gd name="connsiteX5" fmla="*/ 514352 w 554400"/>
                    <a:gd name="connsiteY5" fmla="*/ 582442 h 804692"/>
                    <a:gd name="connsiteX6" fmla="*/ 533400 w 554400"/>
                    <a:gd name="connsiteY6" fmla="*/ 684042 h 804692"/>
                    <a:gd name="connsiteX7" fmla="*/ 412752 w 554400"/>
                    <a:gd name="connsiteY7" fmla="*/ 804692 h 804692"/>
                    <a:gd name="connsiteX8" fmla="*/ 196848 w 554400"/>
                    <a:gd name="connsiteY8" fmla="*/ 779292 h 804692"/>
                    <a:gd name="connsiteX9" fmla="*/ 177800 w 554400"/>
                    <a:gd name="connsiteY9" fmla="*/ 696742 h 804692"/>
                    <a:gd name="connsiteX10" fmla="*/ 101600 w 554400"/>
                    <a:gd name="connsiteY10" fmla="*/ 677692 h 804692"/>
                    <a:gd name="connsiteX11" fmla="*/ 95248 w 554400"/>
                    <a:gd name="connsiteY11" fmla="*/ 588792 h 804692"/>
                    <a:gd name="connsiteX12" fmla="*/ 0 w 554400"/>
                    <a:gd name="connsiteY12" fmla="*/ 461792 h 804692"/>
                    <a:gd name="connsiteX13" fmla="*/ 43472 w 554400"/>
                    <a:gd name="connsiteY13" fmla="*/ 342240 h 804692"/>
                    <a:gd name="connsiteX14" fmla="*/ 104776 w 554400"/>
                    <a:gd name="connsiteY14" fmla="*/ 346698 h 804692"/>
                    <a:gd name="connsiteX15" fmla="*/ 240504 w 554400"/>
                    <a:gd name="connsiteY15" fmla="*/ 270498 h 804692"/>
                    <a:gd name="connsiteX16" fmla="*/ 371476 w 554400"/>
                    <a:gd name="connsiteY16" fmla="*/ 291930 h 804692"/>
                    <a:gd name="connsiteX17" fmla="*/ 381000 w 554400"/>
                    <a:gd name="connsiteY17" fmla="*/ 165722 h 804692"/>
                    <a:gd name="connsiteX18" fmla="*/ 450056 w 554400"/>
                    <a:gd name="connsiteY18" fmla="*/ 56186 h 804692"/>
                    <a:gd name="connsiteX19" fmla="*/ 554400 w 554400"/>
                    <a:gd name="connsiteY19" fmla="*/ 0 h 804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54400" h="804692">
                      <a:moveTo>
                        <a:pt x="554400" y="0"/>
                      </a:moveTo>
                      <a:lnTo>
                        <a:pt x="546100" y="195092"/>
                      </a:lnTo>
                      <a:lnTo>
                        <a:pt x="463552" y="258592"/>
                      </a:lnTo>
                      <a:lnTo>
                        <a:pt x="495300" y="341142"/>
                      </a:lnTo>
                      <a:lnTo>
                        <a:pt x="482600" y="512592"/>
                      </a:lnTo>
                      <a:lnTo>
                        <a:pt x="514352" y="582442"/>
                      </a:lnTo>
                      <a:lnTo>
                        <a:pt x="533400" y="684042"/>
                      </a:lnTo>
                      <a:lnTo>
                        <a:pt x="412752" y="804692"/>
                      </a:lnTo>
                      <a:lnTo>
                        <a:pt x="196848" y="779292"/>
                      </a:lnTo>
                      <a:lnTo>
                        <a:pt x="177800" y="696742"/>
                      </a:lnTo>
                      <a:lnTo>
                        <a:pt x="101600" y="677692"/>
                      </a:lnTo>
                      <a:lnTo>
                        <a:pt x="95248" y="588792"/>
                      </a:lnTo>
                      <a:lnTo>
                        <a:pt x="0" y="461792"/>
                      </a:lnTo>
                      <a:lnTo>
                        <a:pt x="43472" y="342240"/>
                      </a:lnTo>
                      <a:lnTo>
                        <a:pt x="104776" y="346698"/>
                      </a:lnTo>
                      <a:lnTo>
                        <a:pt x="240504" y="270498"/>
                      </a:lnTo>
                      <a:lnTo>
                        <a:pt x="371476" y="291930"/>
                      </a:lnTo>
                      <a:lnTo>
                        <a:pt x="381000" y="165722"/>
                      </a:lnTo>
                      <a:lnTo>
                        <a:pt x="450056" y="56186"/>
                      </a:lnTo>
                      <a:lnTo>
                        <a:pt x="5544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59768C0A-1419-4F6C-A457-3D4A6210FF9D}"/>
                    </a:ext>
                  </a:extLst>
                </p:cNvPr>
                <p:cNvSpPr/>
                <p:nvPr/>
              </p:nvSpPr>
              <p:spPr>
                <a:xfrm>
                  <a:off x="38672396" y="27832050"/>
                  <a:ext cx="522980" cy="445294"/>
                </a:xfrm>
                <a:custGeom>
                  <a:avLst/>
                  <a:gdLst>
                    <a:gd name="connsiteX0" fmla="*/ 294380 w 522980"/>
                    <a:gd name="connsiteY0" fmla="*/ 0 h 445294"/>
                    <a:gd name="connsiteX1" fmla="*/ 332480 w 522980"/>
                    <a:gd name="connsiteY1" fmla="*/ 23814 h 445294"/>
                    <a:gd name="connsiteX2" fmla="*/ 369024 w 522980"/>
                    <a:gd name="connsiteY2" fmla="*/ 10110 h 445294"/>
                    <a:gd name="connsiteX3" fmla="*/ 408680 w 522980"/>
                    <a:gd name="connsiteY3" fmla="*/ 76200 h 445294"/>
                    <a:gd name="connsiteX4" fmla="*/ 446780 w 522980"/>
                    <a:gd name="connsiteY4" fmla="*/ 85726 h 445294"/>
                    <a:gd name="connsiteX5" fmla="*/ 446780 w 522980"/>
                    <a:gd name="connsiteY5" fmla="*/ 190500 h 445294"/>
                    <a:gd name="connsiteX6" fmla="*/ 522980 w 522980"/>
                    <a:gd name="connsiteY6" fmla="*/ 247650 h 445294"/>
                    <a:gd name="connsiteX7" fmla="*/ 500168 w 522980"/>
                    <a:gd name="connsiteY7" fmla="*/ 308484 h 445294"/>
                    <a:gd name="connsiteX8" fmla="*/ 425348 w 522980"/>
                    <a:gd name="connsiteY8" fmla="*/ 316706 h 445294"/>
                    <a:gd name="connsiteX9" fmla="*/ 325336 w 522980"/>
                    <a:gd name="connsiteY9" fmla="*/ 288130 h 445294"/>
                    <a:gd name="connsiteX10" fmla="*/ 244372 w 522980"/>
                    <a:gd name="connsiteY10" fmla="*/ 330994 h 445294"/>
                    <a:gd name="connsiteX11" fmla="*/ 199128 w 522980"/>
                    <a:gd name="connsiteY11" fmla="*/ 321470 h 445294"/>
                    <a:gd name="connsiteX12" fmla="*/ 87212 w 522980"/>
                    <a:gd name="connsiteY12" fmla="*/ 445294 h 445294"/>
                    <a:gd name="connsiteX13" fmla="*/ 0 w 522980"/>
                    <a:gd name="connsiteY13" fmla="*/ 307768 h 445294"/>
                    <a:gd name="connsiteX14" fmla="*/ 137216 w 522980"/>
                    <a:gd name="connsiteY14" fmla="*/ 300038 h 445294"/>
                    <a:gd name="connsiteX15" fmla="*/ 151504 w 522980"/>
                    <a:gd name="connsiteY15" fmla="*/ 221456 h 445294"/>
                    <a:gd name="connsiteX16" fmla="*/ 130072 w 522980"/>
                    <a:gd name="connsiteY16" fmla="*/ 192882 h 445294"/>
                    <a:gd name="connsiteX17" fmla="*/ 130072 w 522980"/>
                    <a:gd name="connsiteY17" fmla="*/ 150018 h 445294"/>
                    <a:gd name="connsiteX18" fmla="*/ 91972 w 522980"/>
                    <a:gd name="connsiteY18" fmla="*/ 116682 h 445294"/>
                    <a:gd name="connsiteX19" fmla="*/ 180732 w 522980"/>
                    <a:gd name="connsiteY19" fmla="*/ 19334 h 445294"/>
                    <a:gd name="connsiteX20" fmla="*/ 227704 w 522980"/>
                    <a:gd name="connsiteY20" fmla="*/ 52388 h 445294"/>
                    <a:gd name="connsiteX21" fmla="*/ 294380 w 522980"/>
                    <a:gd name="connsiteY21" fmla="*/ 0 h 445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22980" h="445294">
                      <a:moveTo>
                        <a:pt x="294380" y="0"/>
                      </a:moveTo>
                      <a:lnTo>
                        <a:pt x="332480" y="23814"/>
                      </a:lnTo>
                      <a:lnTo>
                        <a:pt x="369024" y="10110"/>
                      </a:lnTo>
                      <a:lnTo>
                        <a:pt x="408680" y="76200"/>
                      </a:lnTo>
                      <a:lnTo>
                        <a:pt x="446780" y="85726"/>
                      </a:lnTo>
                      <a:lnTo>
                        <a:pt x="446780" y="190500"/>
                      </a:lnTo>
                      <a:lnTo>
                        <a:pt x="522980" y="247650"/>
                      </a:lnTo>
                      <a:lnTo>
                        <a:pt x="500168" y="308484"/>
                      </a:lnTo>
                      <a:lnTo>
                        <a:pt x="425348" y="316706"/>
                      </a:lnTo>
                      <a:lnTo>
                        <a:pt x="325336" y="288130"/>
                      </a:lnTo>
                      <a:lnTo>
                        <a:pt x="244372" y="330994"/>
                      </a:lnTo>
                      <a:lnTo>
                        <a:pt x="199128" y="321470"/>
                      </a:lnTo>
                      <a:lnTo>
                        <a:pt x="87212" y="445294"/>
                      </a:lnTo>
                      <a:lnTo>
                        <a:pt x="0" y="307768"/>
                      </a:lnTo>
                      <a:lnTo>
                        <a:pt x="137216" y="300038"/>
                      </a:lnTo>
                      <a:lnTo>
                        <a:pt x="151504" y="221456"/>
                      </a:lnTo>
                      <a:lnTo>
                        <a:pt x="130072" y="192882"/>
                      </a:lnTo>
                      <a:lnTo>
                        <a:pt x="130072" y="150018"/>
                      </a:lnTo>
                      <a:lnTo>
                        <a:pt x="91972" y="116682"/>
                      </a:lnTo>
                      <a:lnTo>
                        <a:pt x="180732" y="19334"/>
                      </a:lnTo>
                      <a:lnTo>
                        <a:pt x="227704" y="52388"/>
                      </a:lnTo>
                      <a:lnTo>
                        <a:pt x="29438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23DA44BB-2D20-45DD-A412-DA0462005A36}"/>
                    </a:ext>
                  </a:extLst>
                </p:cNvPr>
                <p:cNvSpPr/>
                <p:nvPr/>
              </p:nvSpPr>
              <p:spPr>
                <a:xfrm>
                  <a:off x="37071616" y="28148756"/>
                  <a:ext cx="680720" cy="426244"/>
                </a:xfrm>
                <a:custGeom>
                  <a:avLst/>
                  <a:gdLst>
                    <a:gd name="connsiteX0" fmla="*/ 594996 w 680720"/>
                    <a:gd name="connsiteY0" fmla="*/ 0 h 426244"/>
                    <a:gd name="connsiteX1" fmla="*/ 642624 w 680720"/>
                    <a:gd name="connsiteY1" fmla="*/ 2382 h 426244"/>
                    <a:gd name="connsiteX2" fmla="*/ 642992 w 680720"/>
                    <a:gd name="connsiteY2" fmla="*/ 1134 h 426244"/>
                    <a:gd name="connsiteX3" fmla="*/ 680720 w 680720"/>
                    <a:gd name="connsiteY3" fmla="*/ 16668 h 426244"/>
                    <a:gd name="connsiteX4" fmla="*/ 659288 w 680720"/>
                    <a:gd name="connsiteY4" fmla="*/ 126208 h 426244"/>
                    <a:gd name="connsiteX5" fmla="*/ 585472 w 680720"/>
                    <a:gd name="connsiteY5" fmla="*/ 209550 h 426244"/>
                    <a:gd name="connsiteX6" fmla="*/ 516416 w 680720"/>
                    <a:gd name="connsiteY6" fmla="*/ 238124 h 426244"/>
                    <a:gd name="connsiteX7" fmla="*/ 516416 w 680720"/>
                    <a:gd name="connsiteY7" fmla="*/ 295276 h 426244"/>
                    <a:gd name="connsiteX8" fmla="*/ 568804 w 680720"/>
                    <a:gd name="connsiteY8" fmla="*/ 376238 h 426244"/>
                    <a:gd name="connsiteX9" fmla="*/ 471172 w 680720"/>
                    <a:gd name="connsiteY9" fmla="*/ 383382 h 426244"/>
                    <a:gd name="connsiteX10" fmla="*/ 466408 w 680720"/>
                    <a:gd name="connsiteY10" fmla="*/ 411956 h 426244"/>
                    <a:gd name="connsiteX11" fmla="*/ 421164 w 680720"/>
                    <a:gd name="connsiteY11" fmla="*/ 426244 h 426244"/>
                    <a:gd name="connsiteX12" fmla="*/ 344964 w 680720"/>
                    <a:gd name="connsiteY12" fmla="*/ 364332 h 426244"/>
                    <a:gd name="connsiteX13" fmla="*/ 240192 w 680720"/>
                    <a:gd name="connsiteY13" fmla="*/ 347664 h 426244"/>
                    <a:gd name="connsiteX14" fmla="*/ 192564 w 680720"/>
                    <a:gd name="connsiteY14" fmla="*/ 328612 h 426244"/>
                    <a:gd name="connsiteX15" fmla="*/ 163992 w 680720"/>
                    <a:gd name="connsiteY15" fmla="*/ 364332 h 426244"/>
                    <a:gd name="connsiteX16" fmla="*/ 68740 w 680720"/>
                    <a:gd name="connsiteY16" fmla="*/ 361950 h 426244"/>
                    <a:gd name="connsiteX17" fmla="*/ 0 w 680720"/>
                    <a:gd name="connsiteY17" fmla="*/ 233064 h 426244"/>
                    <a:gd name="connsiteX18" fmla="*/ 104460 w 680720"/>
                    <a:gd name="connsiteY18" fmla="*/ 221456 h 426244"/>
                    <a:gd name="connsiteX19" fmla="*/ 147320 w 680720"/>
                    <a:gd name="connsiteY19" fmla="*/ 90488 h 426244"/>
                    <a:gd name="connsiteX20" fmla="*/ 242572 w 680720"/>
                    <a:gd name="connsiteY20" fmla="*/ 90488 h 426244"/>
                    <a:gd name="connsiteX21" fmla="*/ 237808 w 680720"/>
                    <a:gd name="connsiteY21" fmla="*/ 4764 h 426244"/>
                    <a:gd name="connsiteX22" fmla="*/ 364016 w 680720"/>
                    <a:gd name="connsiteY22" fmla="*/ 4764 h 426244"/>
                    <a:gd name="connsiteX23" fmla="*/ 442596 w 680720"/>
                    <a:gd name="connsiteY23" fmla="*/ 111920 h 426244"/>
                    <a:gd name="connsiteX24" fmla="*/ 594996 w 680720"/>
                    <a:gd name="connsiteY24" fmla="*/ 0 h 426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80720" h="426244">
                      <a:moveTo>
                        <a:pt x="594996" y="0"/>
                      </a:moveTo>
                      <a:lnTo>
                        <a:pt x="642624" y="2382"/>
                      </a:lnTo>
                      <a:lnTo>
                        <a:pt x="642992" y="1134"/>
                      </a:lnTo>
                      <a:lnTo>
                        <a:pt x="680720" y="16668"/>
                      </a:lnTo>
                      <a:lnTo>
                        <a:pt x="659288" y="126208"/>
                      </a:lnTo>
                      <a:lnTo>
                        <a:pt x="585472" y="209550"/>
                      </a:lnTo>
                      <a:lnTo>
                        <a:pt x="516416" y="238124"/>
                      </a:lnTo>
                      <a:lnTo>
                        <a:pt x="516416" y="295276"/>
                      </a:lnTo>
                      <a:lnTo>
                        <a:pt x="568804" y="376238"/>
                      </a:lnTo>
                      <a:lnTo>
                        <a:pt x="471172" y="383382"/>
                      </a:lnTo>
                      <a:lnTo>
                        <a:pt x="466408" y="411956"/>
                      </a:lnTo>
                      <a:lnTo>
                        <a:pt x="421164" y="426244"/>
                      </a:lnTo>
                      <a:lnTo>
                        <a:pt x="344964" y="364332"/>
                      </a:lnTo>
                      <a:lnTo>
                        <a:pt x="240192" y="347664"/>
                      </a:lnTo>
                      <a:lnTo>
                        <a:pt x="192564" y="328612"/>
                      </a:lnTo>
                      <a:lnTo>
                        <a:pt x="163992" y="364332"/>
                      </a:lnTo>
                      <a:lnTo>
                        <a:pt x="68740" y="361950"/>
                      </a:lnTo>
                      <a:lnTo>
                        <a:pt x="0" y="233064"/>
                      </a:lnTo>
                      <a:lnTo>
                        <a:pt x="104460" y="221456"/>
                      </a:lnTo>
                      <a:lnTo>
                        <a:pt x="147320" y="90488"/>
                      </a:lnTo>
                      <a:lnTo>
                        <a:pt x="242572" y="90488"/>
                      </a:lnTo>
                      <a:lnTo>
                        <a:pt x="237808" y="4764"/>
                      </a:lnTo>
                      <a:lnTo>
                        <a:pt x="364016" y="4764"/>
                      </a:lnTo>
                      <a:lnTo>
                        <a:pt x="442596" y="111920"/>
                      </a:lnTo>
                      <a:lnTo>
                        <a:pt x="5949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フリーフォーム: 図形 641">
                  <a:extLst>
                    <a:ext uri="{FF2B5EF4-FFF2-40B4-BE49-F238E27FC236}">
                      <a16:creationId xmlns:a16="http://schemas.microsoft.com/office/drawing/2014/main" id="{235F43FB-555A-471E-8D64-33400EBF66B6}"/>
                    </a:ext>
                  </a:extLst>
                </p:cNvPr>
                <p:cNvSpPr/>
                <p:nvPr/>
              </p:nvSpPr>
              <p:spPr>
                <a:xfrm>
                  <a:off x="38979744" y="28991302"/>
                  <a:ext cx="584864" cy="361712"/>
                </a:xfrm>
                <a:custGeom>
                  <a:avLst/>
                  <a:gdLst>
                    <a:gd name="connsiteX0" fmla="*/ 313164 w 584864"/>
                    <a:gd name="connsiteY0" fmla="*/ 0 h 361712"/>
                    <a:gd name="connsiteX1" fmla="*/ 313264 w 584864"/>
                    <a:gd name="connsiteY1" fmla="*/ 418 h 361712"/>
                    <a:gd name="connsiteX2" fmla="*/ 584864 w 584864"/>
                    <a:gd name="connsiteY2" fmla="*/ 9514 h 361712"/>
                    <a:gd name="connsiteX3" fmla="*/ 549008 w 584864"/>
                    <a:gd name="connsiteY3" fmla="*/ 117098 h 361712"/>
                    <a:gd name="connsiteX4" fmla="*/ 425180 w 584864"/>
                    <a:gd name="connsiteY4" fmla="*/ 145674 h 361712"/>
                    <a:gd name="connsiteX5" fmla="*/ 348980 w 584864"/>
                    <a:gd name="connsiteY5" fmla="*/ 250448 h 361712"/>
                    <a:gd name="connsiteX6" fmla="*/ 225156 w 584864"/>
                    <a:gd name="connsiteY6" fmla="*/ 317122 h 361712"/>
                    <a:gd name="connsiteX7" fmla="*/ 110856 w 584864"/>
                    <a:gd name="connsiteY7" fmla="*/ 326648 h 361712"/>
                    <a:gd name="connsiteX8" fmla="*/ 31964 w 584864"/>
                    <a:gd name="connsiteY8" fmla="*/ 361712 h 361712"/>
                    <a:gd name="connsiteX9" fmla="*/ 3700 w 584864"/>
                    <a:gd name="connsiteY9" fmla="*/ 329030 h 361712"/>
                    <a:gd name="connsiteX10" fmla="*/ 0 w 584864"/>
                    <a:gd name="connsiteY10" fmla="*/ 331586 h 361712"/>
                    <a:gd name="connsiteX11" fmla="*/ 32276 w 584864"/>
                    <a:gd name="connsiteY11" fmla="*/ 236162 h 361712"/>
                    <a:gd name="connsiteX12" fmla="*/ 120380 w 584864"/>
                    <a:gd name="connsiteY12" fmla="*/ 164722 h 361712"/>
                    <a:gd name="connsiteX13" fmla="*/ 148956 w 584864"/>
                    <a:gd name="connsiteY13" fmla="*/ 98048 h 361712"/>
                    <a:gd name="connsiteX14" fmla="*/ 227536 w 584864"/>
                    <a:gd name="connsiteY14" fmla="*/ 95666 h 361712"/>
                    <a:gd name="connsiteX15" fmla="*/ 277544 w 584864"/>
                    <a:gd name="connsiteY15" fmla="*/ 21848 h 361712"/>
                    <a:gd name="connsiteX16" fmla="*/ 313164 w 584864"/>
                    <a:gd name="connsiteY16" fmla="*/ 0 h 361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4864" h="361712">
                      <a:moveTo>
                        <a:pt x="313164" y="0"/>
                      </a:moveTo>
                      <a:lnTo>
                        <a:pt x="313264" y="418"/>
                      </a:lnTo>
                      <a:lnTo>
                        <a:pt x="584864" y="9514"/>
                      </a:lnTo>
                      <a:lnTo>
                        <a:pt x="549008" y="117098"/>
                      </a:lnTo>
                      <a:lnTo>
                        <a:pt x="425180" y="145674"/>
                      </a:lnTo>
                      <a:lnTo>
                        <a:pt x="348980" y="250448"/>
                      </a:lnTo>
                      <a:lnTo>
                        <a:pt x="225156" y="317122"/>
                      </a:lnTo>
                      <a:lnTo>
                        <a:pt x="110856" y="326648"/>
                      </a:lnTo>
                      <a:lnTo>
                        <a:pt x="31964" y="361712"/>
                      </a:lnTo>
                      <a:lnTo>
                        <a:pt x="3700" y="329030"/>
                      </a:lnTo>
                      <a:lnTo>
                        <a:pt x="0" y="331586"/>
                      </a:lnTo>
                      <a:lnTo>
                        <a:pt x="32276" y="236162"/>
                      </a:lnTo>
                      <a:lnTo>
                        <a:pt x="120380" y="164722"/>
                      </a:lnTo>
                      <a:lnTo>
                        <a:pt x="148956" y="98048"/>
                      </a:lnTo>
                      <a:lnTo>
                        <a:pt x="227536" y="95666"/>
                      </a:lnTo>
                      <a:lnTo>
                        <a:pt x="277544" y="21848"/>
                      </a:lnTo>
                      <a:lnTo>
                        <a:pt x="3131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EECCBC4E-F3F2-4221-8311-185FC2238585}"/>
                    </a:ext>
                  </a:extLst>
                </p:cNvPr>
                <p:cNvSpPr/>
                <p:nvPr/>
              </p:nvSpPr>
              <p:spPr>
                <a:xfrm>
                  <a:off x="38763584" y="28120180"/>
                  <a:ext cx="491668" cy="243968"/>
                </a:xfrm>
                <a:custGeom>
                  <a:avLst/>
                  <a:gdLst>
                    <a:gd name="connsiteX0" fmla="*/ 234148 w 491668"/>
                    <a:gd name="connsiteY0" fmla="*/ 0 h 243968"/>
                    <a:gd name="connsiteX1" fmla="*/ 334160 w 491668"/>
                    <a:gd name="connsiteY1" fmla="*/ 28576 h 243968"/>
                    <a:gd name="connsiteX2" fmla="*/ 408980 w 491668"/>
                    <a:gd name="connsiteY2" fmla="*/ 20354 h 243968"/>
                    <a:gd name="connsiteX3" fmla="*/ 403216 w 491668"/>
                    <a:gd name="connsiteY3" fmla="*/ 35720 h 243968"/>
                    <a:gd name="connsiteX4" fmla="*/ 491668 w 491668"/>
                    <a:gd name="connsiteY4" fmla="*/ 174716 h 243968"/>
                    <a:gd name="connsiteX5" fmla="*/ 457984 w 491668"/>
                    <a:gd name="connsiteY5" fmla="*/ 176214 h 243968"/>
                    <a:gd name="connsiteX6" fmla="*/ 438936 w 491668"/>
                    <a:gd name="connsiteY6" fmla="*/ 226220 h 243968"/>
                    <a:gd name="connsiteX7" fmla="*/ 379404 w 491668"/>
                    <a:gd name="connsiteY7" fmla="*/ 235744 h 243968"/>
                    <a:gd name="connsiteX8" fmla="*/ 378104 w 491668"/>
                    <a:gd name="connsiteY8" fmla="*/ 243968 h 243968"/>
                    <a:gd name="connsiteX9" fmla="*/ 296060 w 491668"/>
                    <a:gd name="connsiteY9" fmla="*/ 192884 h 243968"/>
                    <a:gd name="connsiteX10" fmla="*/ 262720 w 491668"/>
                    <a:gd name="connsiteY10" fmla="*/ 140496 h 243968"/>
                    <a:gd name="connsiteX11" fmla="*/ 167472 w 491668"/>
                    <a:gd name="connsiteY11" fmla="*/ 128588 h 243968"/>
                    <a:gd name="connsiteX12" fmla="*/ 24596 w 491668"/>
                    <a:gd name="connsiteY12" fmla="*/ 197644 h 243968"/>
                    <a:gd name="connsiteX13" fmla="*/ 784 w 491668"/>
                    <a:gd name="connsiteY13" fmla="*/ 157164 h 243968"/>
                    <a:gd name="connsiteX14" fmla="*/ 0 w 491668"/>
                    <a:gd name="connsiteY14" fmla="*/ 152766 h 243968"/>
                    <a:gd name="connsiteX15" fmla="*/ 107940 w 491668"/>
                    <a:gd name="connsiteY15" fmla="*/ 33340 h 243968"/>
                    <a:gd name="connsiteX16" fmla="*/ 153184 w 491668"/>
                    <a:gd name="connsiteY16" fmla="*/ 42864 h 243968"/>
                    <a:gd name="connsiteX17" fmla="*/ 234148 w 491668"/>
                    <a:gd name="connsiteY17" fmla="*/ 0 h 243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91668" h="243968">
                      <a:moveTo>
                        <a:pt x="234148" y="0"/>
                      </a:moveTo>
                      <a:lnTo>
                        <a:pt x="334160" y="28576"/>
                      </a:lnTo>
                      <a:lnTo>
                        <a:pt x="408980" y="20354"/>
                      </a:lnTo>
                      <a:lnTo>
                        <a:pt x="403216" y="35720"/>
                      </a:lnTo>
                      <a:lnTo>
                        <a:pt x="491668" y="174716"/>
                      </a:lnTo>
                      <a:lnTo>
                        <a:pt x="457984" y="176214"/>
                      </a:lnTo>
                      <a:lnTo>
                        <a:pt x="438936" y="226220"/>
                      </a:lnTo>
                      <a:lnTo>
                        <a:pt x="379404" y="235744"/>
                      </a:lnTo>
                      <a:lnTo>
                        <a:pt x="378104" y="243968"/>
                      </a:lnTo>
                      <a:lnTo>
                        <a:pt x="296060" y="192884"/>
                      </a:lnTo>
                      <a:lnTo>
                        <a:pt x="262720" y="140496"/>
                      </a:lnTo>
                      <a:lnTo>
                        <a:pt x="167472" y="128588"/>
                      </a:lnTo>
                      <a:lnTo>
                        <a:pt x="24596" y="197644"/>
                      </a:lnTo>
                      <a:lnTo>
                        <a:pt x="784" y="157164"/>
                      </a:lnTo>
                      <a:lnTo>
                        <a:pt x="0" y="152766"/>
                      </a:lnTo>
                      <a:lnTo>
                        <a:pt x="107940" y="33340"/>
                      </a:lnTo>
                      <a:lnTo>
                        <a:pt x="153184" y="42864"/>
                      </a:lnTo>
                      <a:lnTo>
                        <a:pt x="2341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608E50E4-2185-441F-8532-064B33BAA753}"/>
                    </a:ext>
                  </a:extLst>
                </p:cNvPr>
                <p:cNvSpPr/>
                <p:nvPr/>
              </p:nvSpPr>
              <p:spPr>
                <a:xfrm>
                  <a:off x="37988080" y="27640416"/>
                  <a:ext cx="684516" cy="989352"/>
                </a:xfrm>
                <a:custGeom>
                  <a:avLst/>
                  <a:gdLst>
                    <a:gd name="connsiteX0" fmla="*/ 407600 w 684516"/>
                    <a:gd name="connsiteY0" fmla="*/ 0 h 989352"/>
                    <a:gd name="connsiteX1" fmla="*/ 416720 w 684516"/>
                    <a:gd name="connsiteY1" fmla="*/ 5896 h 989352"/>
                    <a:gd name="connsiteX2" fmla="*/ 564360 w 684516"/>
                    <a:gd name="connsiteY2" fmla="*/ 24948 h 989352"/>
                    <a:gd name="connsiteX3" fmla="*/ 597696 w 684516"/>
                    <a:gd name="connsiteY3" fmla="*/ 67808 h 989352"/>
                    <a:gd name="connsiteX4" fmla="*/ 602456 w 684516"/>
                    <a:gd name="connsiteY4" fmla="*/ 115434 h 989352"/>
                    <a:gd name="connsiteX5" fmla="*/ 669132 w 684516"/>
                    <a:gd name="connsiteY5" fmla="*/ 153534 h 989352"/>
                    <a:gd name="connsiteX6" fmla="*/ 684516 w 684516"/>
                    <a:gd name="connsiteY6" fmla="*/ 153534 h 989352"/>
                    <a:gd name="connsiteX7" fmla="*/ 576264 w 684516"/>
                    <a:gd name="connsiteY7" fmla="*/ 291648 h 989352"/>
                    <a:gd name="connsiteX8" fmla="*/ 589624 w 684516"/>
                    <a:gd name="connsiteY8" fmla="*/ 447508 h 989352"/>
                    <a:gd name="connsiteX9" fmla="*/ 433388 w 684516"/>
                    <a:gd name="connsiteY9" fmla="*/ 455952 h 989352"/>
                    <a:gd name="connsiteX10" fmla="*/ 433388 w 684516"/>
                    <a:gd name="connsiteY10" fmla="*/ 541678 h 989352"/>
                    <a:gd name="connsiteX11" fmla="*/ 340520 w 684516"/>
                    <a:gd name="connsiteY11" fmla="*/ 698840 h 989352"/>
                    <a:gd name="connsiteX12" fmla="*/ 357188 w 684516"/>
                    <a:gd name="connsiteY12" fmla="*/ 782184 h 989352"/>
                    <a:gd name="connsiteX13" fmla="*/ 345284 w 684516"/>
                    <a:gd name="connsiteY13" fmla="*/ 989352 h 989352"/>
                    <a:gd name="connsiteX14" fmla="*/ 264320 w 684516"/>
                    <a:gd name="connsiteY14" fmla="*/ 975064 h 989352"/>
                    <a:gd name="connsiteX15" fmla="*/ 64296 w 684516"/>
                    <a:gd name="connsiteY15" fmla="*/ 698840 h 989352"/>
                    <a:gd name="connsiteX16" fmla="*/ 2384 w 684516"/>
                    <a:gd name="connsiteY16" fmla="*/ 658360 h 989352"/>
                    <a:gd name="connsiteX17" fmla="*/ 0 w 684516"/>
                    <a:gd name="connsiteY17" fmla="*/ 570252 h 989352"/>
                    <a:gd name="connsiteX18" fmla="*/ 52388 w 684516"/>
                    <a:gd name="connsiteY18" fmla="*/ 534534 h 989352"/>
                    <a:gd name="connsiteX19" fmla="*/ 54768 w 684516"/>
                    <a:gd name="connsiteY19" fmla="*/ 427378 h 989352"/>
                    <a:gd name="connsiteX20" fmla="*/ 121444 w 684516"/>
                    <a:gd name="connsiteY20" fmla="*/ 358322 h 989352"/>
                    <a:gd name="connsiteX21" fmla="*/ 102396 w 684516"/>
                    <a:gd name="connsiteY21" fmla="*/ 327364 h 989352"/>
                    <a:gd name="connsiteX22" fmla="*/ 133352 w 684516"/>
                    <a:gd name="connsiteY22" fmla="*/ 286884 h 989352"/>
                    <a:gd name="connsiteX23" fmla="*/ 138112 w 684516"/>
                    <a:gd name="connsiteY23" fmla="*/ 194016 h 989352"/>
                    <a:gd name="connsiteX24" fmla="*/ 174020 w 684516"/>
                    <a:gd name="connsiteY24" fmla="*/ 124960 h 989352"/>
                    <a:gd name="connsiteX25" fmla="*/ 254796 w 684516"/>
                    <a:gd name="connsiteY25" fmla="*/ 124960 h 989352"/>
                    <a:gd name="connsiteX26" fmla="*/ 264320 w 684516"/>
                    <a:gd name="connsiteY26" fmla="*/ 39234 h 989352"/>
                    <a:gd name="connsiteX27" fmla="*/ 292896 w 684516"/>
                    <a:gd name="connsiteY27" fmla="*/ 1134 h 989352"/>
                    <a:gd name="connsiteX28" fmla="*/ 407196 w 684516"/>
                    <a:gd name="connsiteY28" fmla="*/ 1134 h 989352"/>
                    <a:gd name="connsiteX29" fmla="*/ 407600 w 684516"/>
                    <a:gd name="connsiteY29" fmla="*/ 0 h 989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84516" h="989352">
                      <a:moveTo>
                        <a:pt x="407600" y="0"/>
                      </a:moveTo>
                      <a:lnTo>
                        <a:pt x="416720" y="5896"/>
                      </a:lnTo>
                      <a:lnTo>
                        <a:pt x="564360" y="24948"/>
                      </a:lnTo>
                      <a:lnTo>
                        <a:pt x="597696" y="67808"/>
                      </a:lnTo>
                      <a:lnTo>
                        <a:pt x="602456" y="115434"/>
                      </a:lnTo>
                      <a:lnTo>
                        <a:pt x="669132" y="153534"/>
                      </a:lnTo>
                      <a:lnTo>
                        <a:pt x="684516" y="153534"/>
                      </a:lnTo>
                      <a:lnTo>
                        <a:pt x="576264" y="291648"/>
                      </a:lnTo>
                      <a:lnTo>
                        <a:pt x="589624" y="447508"/>
                      </a:lnTo>
                      <a:lnTo>
                        <a:pt x="433388" y="455952"/>
                      </a:lnTo>
                      <a:lnTo>
                        <a:pt x="433388" y="541678"/>
                      </a:lnTo>
                      <a:lnTo>
                        <a:pt x="340520" y="698840"/>
                      </a:lnTo>
                      <a:lnTo>
                        <a:pt x="357188" y="782184"/>
                      </a:lnTo>
                      <a:lnTo>
                        <a:pt x="345284" y="989352"/>
                      </a:lnTo>
                      <a:lnTo>
                        <a:pt x="264320" y="975064"/>
                      </a:lnTo>
                      <a:lnTo>
                        <a:pt x="64296" y="698840"/>
                      </a:lnTo>
                      <a:lnTo>
                        <a:pt x="2384" y="658360"/>
                      </a:lnTo>
                      <a:lnTo>
                        <a:pt x="0" y="570252"/>
                      </a:lnTo>
                      <a:lnTo>
                        <a:pt x="52388" y="534534"/>
                      </a:lnTo>
                      <a:cubicBezTo>
                        <a:pt x="53184" y="498816"/>
                        <a:pt x="53976" y="463096"/>
                        <a:pt x="54768" y="427378"/>
                      </a:cubicBezTo>
                      <a:lnTo>
                        <a:pt x="121444" y="358322"/>
                      </a:lnTo>
                      <a:lnTo>
                        <a:pt x="102396" y="327364"/>
                      </a:lnTo>
                      <a:lnTo>
                        <a:pt x="133352" y="286884"/>
                      </a:lnTo>
                      <a:lnTo>
                        <a:pt x="138112" y="194016"/>
                      </a:lnTo>
                      <a:lnTo>
                        <a:pt x="174020" y="124960"/>
                      </a:lnTo>
                      <a:lnTo>
                        <a:pt x="254796" y="124960"/>
                      </a:lnTo>
                      <a:lnTo>
                        <a:pt x="264320" y="39234"/>
                      </a:lnTo>
                      <a:lnTo>
                        <a:pt x="292896" y="1134"/>
                      </a:lnTo>
                      <a:lnTo>
                        <a:pt x="407196" y="1134"/>
                      </a:lnTo>
                      <a:lnTo>
                        <a:pt x="4076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96F760AA-6062-4F3C-80B9-201BC0F3C8DA}"/>
                    </a:ext>
                  </a:extLst>
                </p:cNvPr>
                <p:cNvSpPr/>
                <p:nvPr/>
              </p:nvSpPr>
              <p:spPr>
                <a:xfrm>
                  <a:off x="38526244" y="28248768"/>
                  <a:ext cx="904876" cy="671512"/>
                </a:xfrm>
                <a:custGeom>
                  <a:avLst/>
                  <a:gdLst>
                    <a:gd name="connsiteX0" fmla="*/ 404812 w 904876"/>
                    <a:gd name="connsiteY0" fmla="*/ 0 h 671512"/>
                    <a:gd name="connsiteX1" fmla="*/ 500060 w 904876"/>
                    <a:gd name="connsiteY1" fmla="*/ 11908 h 671512"/>
                    <a:gd name="connsiteX2" fmla="*/ 533400 w 904876"/>
                    <a:gd name="connsiteY2" fmla="*/ 64296 h 671512"/>
                    <a:gd name="connsiteX3" fmla="*/ 615444 w 904876"/>
                    <a:gd name="connsiteY3" fmla="*/ 115380 h 671512"/>
                    <a:gd name="connsiteX4" fmla="*/ 609600 w 904876"/>
                    <a:gd name="connsiteY4" fmla="*/ 152400 h 671512"/>
                    <a:gd name="connsiteX5" fmla="*/ 659604 w 904876"/>
                    <a:gd name="connsiteY5" fmla="*/ 202408 h 671512"/>
                    <a:gd name="connsiteX6" fmla="*/ 659604 w 904876"/>
                    <a:gd name="connsiteY6" fmla="*/ 261938 h 671512"/>
                    <a:gd name="connsiteX7" fmla="*/ 740568 w 904876"/>
                    <a:gd name="connsiteY7" fmla="*/ 285752 h 671512"/>
                    <a:gd name="connsiteX8" fmla="*/ 773908 w 904876"/>
                    <a:gd name="connsiteY8" fmla="*/ 316708 h 671512"/>
                    <a:gd name="connsiteX9" fmla="*/ 766764 w 904876"/>
                    <a:gd name="connsiteY9" fmla="*/ 371476 h 671512"/>
                    <a:gd name="connsiteX10" fmla="*/ 742948 w 904876"/>
                    <a:gd name="connsiteY10" fmla="*/ 402432 h 671512"/>
                    <a:gd name="connsiteX11" fmla="*/ 776288 w 904876"/>
                    <a:gd name="connsiteY11" fmla="*/ 440532 h 671512"/>
                    <a:gd name="connsiteX12" fmla="*/ 773908 w 904876"/>
                    <a:gd name="connsiteY12" fmla="*/ 504826 h 671512"/>
                    <a:gd name="connsiteX13" fmla="*/ 895348 w 904876"/>
                    <a:gd name="connsiteY13" fmla="*/ 509588 h 671512"/>
                    <a:gd name="connsiteX14" fmla="*/ 904876 w 904876"/>
                    <a:gd name="connsiteY14" fmla="*/ 595312 h 671512"/>
                    <a:gd name="connsiteX15" fmla="*/ 735804 w 904876"/>
                    <a:gd name="connsiteY15" fmla="*/ 614364 h 671512"/>
                    <a:gd name="connsiteX16" fmla="*/ 737096 w 904876"/>
                    <a:gd name="connsiteY16" fmla="*/ 619738 h 671512"/>
                    <a:gd name="connsiteX17" fmla="*/ 659604 w 904876"/>
                    <a:gd name="connsiteY17" fmla="*/ 633412 h 671512"/>
                    <a:gd name="connsiteX18" fmla="*/ 602456 w 904876"/>
                    <a:gd name="connsiteY18" fmla="*/ 659608 h 671512"/>
                    <a:gd name="connsiteX19" fmla="*/ 526256 w 904876"/>
                    <a:gd name="connsiteY19" fmla="*/ 647700 h 671512"/>
                    <a:gd name="connsiteX20" fmla="*/ 528636 w 904876"/>
                    <a:gd name="connsiteY20" fmla="*/ 566738 h 671512"/>
                    <a:gd name="connsiteX21" fmla="*/ 500060 w 904876"/>
                    <a:gd name="connsiteY21" fmla="*/ 545308 h 671512"/>
                    <a:gd name="connsiteX22" fmla="*/ 347660 w 904876"/>
                    <a:gd name="connsiteY22" fmla="*/ 631032 h 671512"/>
                    <a:gd name="connsiteX23" fmla="*/ 185736 w 904876"/>
                    <a:gd name="connsiteY23" fmla="*/ 604838 h 671512"/>
                    <a:gd name="connsiteX24" fmla="*/ 76200 w 904876"/>
                    <a:gd name="connsiteY24" fmla="*/ 671512 h 671512"/>
                    <a:gd name="connsiteX25" fmla="*/ 14288 w 904876"/>
                    <a:gd name="connsiteY25" fmla="*/ 583408 h 671512"/>
                    <a:gd name="connsiteX26" fmla="*/ 0 w 904876"/>
                    <a:gd name="connsiteY26" fmla="*/ 566738 h 671512"/>
                    <a:gd name="connsiteX27" fmla="*/ 2380 w 904876"/>
                    <a:gd name="connsiteY27" fmla="*/ 511970 h 671512"/>
                    <a:gd name="connsiteX28" fmla="*/ 40480 w 904876"/>
                    <a:gd name="connsiteY28" fmla="*/ 481012 h 671512"/>
                    <a:gd name="connsiteX29" fmla="*/ 123824 w 904876"/>
                    <a:gd name="connsiteY29" fmla="*/ 469108 h 671512"/>
                    <a:gd name="connsiteX30" fmla="*/ 164308 w 904876"/>
                    <a:gd name="connsiteY30" fmla="*/ 431008 h 671512"/>
                    <a:gd name="connsiteX31" fmla="*/ 238124 w 904876"/>
                    <a:gd name="connsiteY31" fmla="*/ 345282 h 671512"/>
                    <a:gd name="connsiteX32" fmla="*/ 230980 w 904876"/>
                    <a:gd name="connsiteY32" fmla="*/ 264320 h 671512"/>
                    <a:gd name="connsiteX33" fmla="*/ 257176 w 904876"/>
                    <a:gd name="connsiteY33" fmla="*/ 207170 h 671512"/>
                    <a:gd name="connsiteX34" fmla="*/ 261936 w 904876"/>
                    <a:gd name="connsiteY34" fmla="*/ 73820 h 671512"/>
                    <a:gd name="connsiteX35" fmla="*/ 266624 w 904876"/>
                    <a:gd name="connsiteY35" fmla="*/ 66790 h 671512"/>
                    <a:gd name="connsiteX36" fmla="*/ 404812 w 904876"/>
                    <a:gd name="connsiteY36" fmla="*/ 0 h 671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904876" h="671512">
                      <a:moveTo>
                        <a:pt x="404812" y="0"/>
                      </a:moveTo>
                      <a:lnTo>
                        <a:pt x="500060" y="11908"/>
                      </a:lnTo>
                      <a:lnTo>
                        <a:pt x="533400" y="64296"/>
                      </a:lnTo>
                      <a:lnTo>
                        <a:pt x="615444" y="115380"/>
                      </a:lnTo>
                      <a:lnTo>
                        <a:pt x="609600" y="152400"/>
                      </a:lnTo>
                      <a:lnTo>
                        <a:pt x="659604" y="202408"/>
                      </a:lnTo>
                      <a:lnTo>
                        <a:pt x="659604" y="261938"/>
                      </a:lnTo>
                      <a:lnTo>
                        <a:pt x="740568" y="285752"/>
                      </a:lnTo>
                      <a:lnTo>
                        <a:pt x="773908" y="316708"/>
                      </a:lnTo>
                      <a:lnTo>
                        <a:pt x="766764" y="371476"/>
                      </a:lnTo>
                      <a:lnTo>
                        <a:pt x="742948" y="402432"/>
                      </a:lnTo>
                      <a:lnTo>
                        <a:pt x="776288" y="440532"/>
                      </a:lnTo>
                      <a:cubicBezTo>
                        <a:pt x="775492" y="461964"/>
                        <a:pt x="774700" y="483396"/>
                        <a:pt x="773908" y="504826"/>
                      </a:cubicBezTo>
                      <a:lnTo>
                        <a:pt x="895348" y="509588"/>
                      </a:lnTo>
                      <a:lnTo>
                        <a:pt x="904876" y="595312"/>
                      </a:lnTo>
                      <a:lnTo>
                        <a:pt x="735804" y="614364"/>
                      </a:lnTo>
                      <a:lnTo>
                        <a:pt x="737096" y="619738"/>
                      </a:lnTo>
                      <a:lnTo>
                        <a:pt x="659604" y="633412"/>
                      </a:lnTo>
                      <a:lnTo>
                        <a:pt x="602456" y="659608"/>
                      </a:lnTo>
                      <a:lnTo>
                        <a:pt x="526256" y="647700"/>
                      </a:lnTo>
                      <a:cubicBezTo>
                        <a:pt x="527052" y="620712"/>
                        <a:pt x="527844" y="593726"/>
                        <a:pt x="528636" y="566738"/>
                      </a:cubicBezTo>
                      <a:lnTo>
                        <a:pt x="500060" y="545308"/>
                      </a:lnTo>
                      <a:lnTo>
                        <a:pt x="347660" y="631032"/>
                      </a:lnTo>
                      <a:lnTo>
                        <a:pt x="185736" y="604838"/>
                      </a:lnTo>
                      <a:lnTo>
                        <a:pt x="76200" y="671512"/>
                      </a:lnTo>
                      <a:lnTo>
                        <a:pt x="14288" y="583408"/>
                      </a:lnTo>
                      <a:lnTo>
                        <a:pt x="0" y="566738"/>
                      </a:lnTo>
                      <a:lnTo>
                        <a:pt x="2380" y="511970"/>
                      </a:lnTo>
                      <a:lnTo>
                        <a:pt x="40480" y="481012"/>
                      </a:lnTo>
                      <a:lnTo>
                        <a:pt x="123824" y="469108"/>
                      </a:lnTo>
                      <a:lnTo>
                        <a:pt x="164308" y="431008"/>
                      </a:lnTo>
                      <a:lnTo>
                        <a:pt x="238124" y="345282"/>
                      </a:lnTo>
                      <a:lnTo>
                        <a:pt x="230980" y="264320"/>
                      </a:lnTo>
                      <a:lnTo>
                        <a:pt x="257176" y="207170"/>
                      </a:lnTo>
                      <a:lnTo>
                        <a:pt x="261936" y="73820"/>
                      </a:lnTo>
                      <a:lnTo>
                        <a:pt x="266624" y="66790"/>
                      </a:lnTo>
                      <a:lnTo>
                        <a:pt x="4048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8D54C763-EC31-4549-8C29-77B342A27D44}"/>
                    </a:ext>
                  </a:extLst>
                </p:cNvPr>
                <p:cNvSpPr/>
                <p:nvPr/>
              </p:nvSpPr>
              <p:spPr>
                <a:xfrm>
                  <a:off x="37145120" y="28813124"/>
                  <a:ext cx="473868" cy="427376"/>
                </a:xfrm>
                <a:custGeom>
                  <a:avLst/>
                  <a:gdLst>
                    <a:gd name="connsiteX0" fmla="*/ 171448 w 473868"/>
                    <a:gd name="connsiteY0" fmla="*/ 0 h 427376"/>
                    <a:gd name="connsiteX1" fmla="*/ 209548 w 473868"/>
                    <a:gd name="connsiteY1" fmla="*/ 30956 h 427376"/>
                    <a:gd name="connsiteX2" fmla="*/ 278604 w 473868"/>
                    <a:gd name="connsiteY2" fmla="*/ 2382 h 427376"/>
                    <a:gd name="connsiteX3" fmla="*/ 309560 w 473868"/>
                    <a:gd name="connsiteY3" fmla="*/ 52388 h 427376"/>
                    <a:gd name="connsiteX4" fmla="*/ 473868 w 473868"/>
                    <a:gd name="connsiteY4" fmla="*/ 83344 h 427376"/>
                    <a:gd name="connsiteX5" fmla="*/ 440528 w 473868"/>
                    <a:gd name="connsiteY5" fmla="*/ 228600 h 427376"/>
                    <a:gd name="connsiteX6" fmla="*/ 400048 w 473868"/>
                    <a:gd name="connsiteY6" fmla="*/ 238126 h 427376"/>
                    <a:gd name="connsiteX7" fmla="*/ 397668 w 473868"/>
                    <a:gd name="connsiteY7" fmla="*/ 264320 h 427376"/>
                    <a:gd name="connsiteX8" fmla="*/ 433384 w 473868"/>
                    <a:gd name="connsiteY8" fmla="*/ 280988 h 427376"/>
                    <a:gd name="connsiteX9" fmla="*/ 414336 w 473868"/>
                    <a:gd name="connsiteY9" fmla="*/ 342900 h 427376"/>
                    <a:gd name="connsiteX10" fmla="*/ 302416 w 473868"/>
                    <a:gd name="connsiteY10" fmla="*/ 364332 h 427376"/>
                    <a:gd name="connsiteX11" fmla="*/ 233360 w 473868"/>
                    <a:gd name="connsiteY11" fmla="*/ 426244 h 427376"/>
                    <a:gd name="connsiteX12" fmla="*/ 180976 w 473868"/>
                    <a:gd name="connsiteY12" fmla="*/ 426244 h 427376"/>
                    <a:gd name="connsiteX13" fmla="*/ 175556 w 473868"/>
                    <a:gd name="connsiteY13" fmla="*/ 427376 h 427376"/>
                    <a:gd name="connsiteX14" fmla="*/ 176212 w 473868"/>
                    <a:gd name="connsiteY14" fmla="*/ 421482 h 427376"/>
                    <a:gd name="connsiteX15" fmla="*/ 142872 w 473868"/>
                    <a:gd name="connsiteY15" fmla="*/ 414340 h 427376"/>
                    <a:gd name="connsiteX16" fmla="*/ 107156 w 473868"/>
                    <a:gd name="connsiteY16" fmla="*/ 345282 h 427376"/>
                    <a:gd name="connsiteX17" fmla="*/ 95248 w 473868"/>
                    <a:gd name="connsiteY17" fmla="*/ 185740 h 427376"/>
                    <a:gd name="connsiteX18" fmla="*/ 11904 w 473868"/>
                    <a:gd name="connsiteY18" fmla="*/ 147640 h 427376"/>
                    <a:gd name="connsiteX19" fmla="*/ 0 w 473868"/>
                    <a:gd name="connsiteY19" fmla="*/ 114300 h 427376"/>
                    <a:gd name="connsiteX20" fmla="*/ 38100 w 473868"/>
                    <a:gd name="connsiteY20" fmla="*/ 71440 h 427376"/>
                    <a:gd name="connsiteX21" fmla="*/ 40340 w 473868"/>
                    <a:gd name="connsiteY21" fmla="*/ 44562 h 427376"/>
                    <a:gd name="connsiteX22" fmla="*/ 109536 w 473868"/>
                    <a:gd name="connsiteY22" fmla="*/ 14288 h 427376"/>
                    <a:gd name="connsiteX23" fmla="*/ 154780 w 473868"/>
                    <a:gd name="connsiteY23" fmla="*/ 23814 h 427376"/>
                    <a:gd name="connsiteX24" fmla="*/ 171448 w 473868"/>
                    <a:gd name="connsiteY24" fmla="*/ 0 h 427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73868" h="427376">
                      <a:moveTo>
                        <a:pt x="171448" y="0"/>
                      </a:moveTo>
                      <a:lnTo>
                        <a:pt x="209548" y="30956"/>
                      </a:lnTo>
                      <a:lnTo>
                        <a:pt x="278604" y="2382"/>
                      </a:lnTo>
                      <a:lnTo>
                        <a:pt x="309560" y="52388"/>
                      </a:lnTo>
                      <a:lnTo>
                        <a:pt x="473868" y="83344"/>
                      </a:lnTo>
                      <a:lnTo>
                        <a:pt x="440528" y="228600"/>
                      </a:lnTo>
                      <a:lnTo>
                        <a:pt x="400048" y="238126"/>
                      </a:lnTo>
                      <a:lnTo>
                        <a:pt x="397668" y="264320"/>
                      </a:lnTo>
                      <a:lnTo>
                        <a:pt x="433384" y="280988"/>
                      </a:lnTo>
                      <a:lnTo>
                        <a:pt x="414336" y="342900"/>
                      </a:lnTo>
                      <a:lnTo>
                        <a:pt x="302416" y="364332"/>
                      </a:lnTo>
                      <a:lnTo>
                        <a:pt x="233360" y="426244"/>
                      </a:lnTo>
                      <a:lnTo>
                        <a:pt x="180976" y="426244"/>
                      </a:lnTo>
                      <a:lnTo>
                        <a:pt x="175556" y="427376"/>
                      </a:lnTo>
                      <a:lnTo>
                        <a:pt x="176212" y="421482"/>
                      </a:lnTo>
                      <a:lnTo>
                        <a:pt x="142872" y="414340"/>
                      </a:lnTo>
                      <a:lnTo>
                        <a:pt x="107156" y="345282"/>
                      </a:lnTo>
                      <a:lnTo>
                        <a:pt x="95248" y="185740"/>
                      </a:lnTo>
                      <a:lnTo>
                        <a:pt x="11904" y="147640"/>
                      </a:lnTo>
                      <a:lnTo>
                        <a:pt x="0" y="114300"/>
                      </a:lnTo>
                      <a:lnTo>
                        <a:pt x="38100" y="71440"/>
                      </a:lnTo>
                      <a:lnTo>
                        <a:pt x="40340" y="44562"/>
                      </a:lnTo>
                      <a:lnTo>
                        <a:pt x="109536" y="14288"/>
                      </a:lnTo>
                      <a:lnTo>
                        <a:pt x="154780" y="23814"/>
                      </a:lnTo>
                      <a:lnTo>
                        <a:pt x="1714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CE33AA3B-E28E-4768-9468-7EDDE3C8AFDA}"/>
                    </a:ext>
                  </a:extLst>
                </p:cNvPr>
                <p:cNvSpPr/>
                <p:nvPr/>
              </p:nvSpPr>
              <p:spPr>
                <a:xfrm>
                  <a:off x="37788848" y="27765376"/>
                  <a:ext cx="373252" cy="1393824"/>
                </a:xfrm>
                <a:custGeom>
                  <a:avLst/>
                  <a:gdLst>
                    <a:gd name="connsiteX0" fmla="*/ 284620 w 373252"/>
                    <a:gd name="connsiteY0" fmla="*/ 0 h 1393824"/>
                    <a:gd name="connsiteX1" fmla="*/ 373252 w 373252"/>
                    <a:gd name="connsiteY1" fmla="*/ 0 h 1393824"/>
                    <a:gd name="connsiteX2" fmla="*/ 337344 w 373252"/>
                    <a:gd name="connsiteY2" fmla="*/ 69056 h 1393824"/>
                    <a:gd name="connsiteX3" fmla="*/ 332584 w 373252"/>
                    <a:gd name="connsiteY3" fmla="*/ 161924 h 1393824"/>
                    <a:gd name="connsiteX4" fmla="*/ 301628 w 373252"/>
                    <a:gd name="connsiteY4" fmla="*/ 202404 h 1393824"/>
                    <a:gd name="connsiteX5" fmla="*/ 320676 w 373252"/>
                    <a:gd name="connsiteY5" fmla="*/ 233362 h 1393824"/>
                    <a:gd name="connsiteX6" fmla="*/ 254000 w 373252"/>
                    <a:gd name="connsiteY6" fmla="*/ 302418 h 1393824"/>
                    <a:gd name="connsiteX7" fmla="*/ 251620 w 373252"/>
                    <a:gd name="connsiteY7" fmla="*/ 409574 h 1393824"/>
                    <a:gd name="connsiteX8" fmla="*/ 199232 w 373252"/>
                    <a:gd name="connsiteY8" fmla="*/ 445292 h 1393824"/>
                    <a:gd name="connsiteX9" fmla="*/ 201616 w 373252"/>
                    <a:gd name="connsiteY9" fmla="*/ 533400 h 1393824"/>
                    <a:gd name="connsiteX10" fmla="*/ 263528 w 373252"/>
                    <a:gd name="connsiteY10" fmla="*/ 573880 h 1393824"/>
                    <a:gd name="connsiteX11" fmla="*/ 303992 w 373252"/>
                    <a:gd name="connsiteY11" fmla="*/ 629758 h 1393824"/>
                    <a:gd name="connsiteX12" fmla="*/ 254000 w 373252"/>
                    <a:gd name="connsiteY12" fmla="*/ 717548 h 1393824"/>
                    <a:gd name="connsiteX13" fmla="*/ 295276 w 373252"/>
                    <a:gd name="connsiteY13" fmla="*/ 844548 h 1393824"/>
                    <a:gd name="connsiteX14" fmla="*/ 187328 w 373252"/>
                    <a:gd name="connsiteY14" fmla="*/ 882648 h 1393824"/>
                    <a:gd name="connsiteX15" fmla="*/ 177800 w 373252"/>
                    <a:gd name="connsiteY15" fmla="*/ 942974 h 1393824"/>
                    <a:gd name="connsiteX16" fmla="*/ 228600 w 373252"/>
                    <a:gd name="connsiteY16" fmla="*/ 971548 h 1393824"/>
                    <a:gd name="connsiteX17" fmla="*/ 225428 w 373252"/>
                    <a:gd name="connsiteY17" fmla="*/ 1016000 h 1393824"/>
                    <a:gd name="connsiteX18" fmla="*/ 174628 w 373252"/>
                    <a:gd name="connsiteY18" fmla="*/ 1057274 h 1393824"/>
                    <a:gd name="connsiteX19" fmla="*/ 187328 w 373252"/>
                    <a:gd name="connsiteY19" fmla="*/ 1101724 h 1393824"/>
                    <a:gd name="connsiteX20" fmla="*/ 288928 w 373252"/>
                    <a:gd name="connsiteY20" fmla="*/ 1162048 h 1393824"/>
                    <a:gd name="connsiteX21" fmla="*/ 292104 w 373252"/>
                    <a:gd name="connsiteY21" fmla="*/ 1260474 h 1393824"/>
                    <a:gd name="connsiteX22" fmla="*/ 339728 w 373252"/>
                    <a:gd name="connsiteY22" fmla="*/ 1349374 h 1393824"/>
                    <a:gd name="connsiteX23" fmla="*/ 260352 w 373252"/>
                    <a:gd name="connsiteY23" fmla="*/ 1393824 h 1393824"/>
                    <a:gd name="connsiteX24" fmla="*/ 219076 w 373252"/>
                    <a:gd name="connsiteY24" fmla="*/ 1390648 h 1393824"/>
                    <a:gd name="connsiteX25" fmla="*/ 180976 w 373252"/>
                    <a:gd name="connsiteY25" fmla="*/ 1346200 h 1393824"/>
                    <a:gd name="connsiteX26" fmla="*/ 196852 w 373252"/>
                    <a:gd name="connsiteY26" fmla="*/ 1298574 h 1393824"/>
                    <a:gd name="connsiteX27" fmla="*/ 73028 w 373252"/>
                    <a:gd name="connsiteY27" fmla="*/ 1031874 h 1393824"/>
                    <a:gd name="connsiteX28" fmla="*/ 82552 w 373252"/>
                    <a:gd name="connsiteY28" fmla="*/ 892174 h 1393824"/>
                    <a:gd name="connsiteX29" fmla="*/ 34928 w 373252"/>
                    <a:gd name="connsiteY29" fmla="*/ 873124 h 1393824"/>
                    <a:gd name="connsiteX30" fmla="*/ 0 w 373252"/>
                    <a:gd name="connsiteY30" fmla="*/ 612774 h 1393824"/>
                    <a:gd name="connsiteX31" fmla="*/ 82552 w 373252"/>
                    <a:gd name="connsiteY31" fmla="*/ 520700 h 1393824"/>
                    <a:gd name="connsiteX32" fmla="*/ 76200 w 373252"/>
                    <a:gd name="connsiteY32" fmla="*/ 485774 h 1393824"/>
                    <a:gd name="connsiteX33" fmla="*/ 69852 w 373252"/>
                    <a:gd name="connsiteY33" fmla="*/ 457200 h 1393824"/>
                    <a:gd name="connsiteX34" fmla="*/ 34928 w 373252"/>
                    <a:gd name="connsiteY34" fmla="*/ 393700 h 1393824"/>
                    <a:gd name="connsiteX35" fmla="*/ 40820 w 373252"/>
                    <a:gd name="connsiteY35" fmla="*/ 246388 h 1393824"/>
                    <a:gd name="connsiteX36" fmla="*/ 56360 w 373252"/>
                    <a:gd name="connsiteY36" fmla="*/ 247648 h 1393824"/>
                    <a:gd name="connsiteX37" fmla="*/ 80172 w 373252"/>
                    <a:gd name="connsiteY37" fmla="*/ 173830 h 1393824"/>
                    <a:gd name="connsiteX38" fmla="*/ 127796 w 373252"/>
                    <a:gd name="connsiteY38" fmla="*/ 173830 h 1393824"/>
                    <a:gd name="connsiteX39" fmla="*/ 284620 w 373252"/>
                    <a:gd name="connsiteY39" fmla="*/ 0 h 13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373252" h="1393824">
                      <a:moveTo>
                        <a:pt x="284620" y="0"/>
                      </a:moveTo>
                      <a:lnTo>
                        <a:pt x="373252" y="0"/>
                      </a:lnTo>
                      <a:lnTo>
                        <a:pt x="337344" y="69056"/>
                      </a:lnTo>
                      <a:lnTo>
                        <a:pt x="332584" y="161924"/>
                      </a:lnTo>
                      <a:lnTo>
                        <a:pt x="301628" y="202404"/>
                      </a:lnTo>
                      <a:lnTo>
                        <a:pt x="320676" y="233362"/>
                      </a:lnTo>
                      <a:lnTo>
                        <a:pt x="254000" y="302418"/>
                      </a:lnTo>
                      <a:cubicBezTo>
                        <a:pt x="253208" y="338136"/>
                        <a:pt x="252416" y="373856"/>
                        <a:pt x="251620" y="409574"/>
                      </a:cubicBezTo>
                      <a:lnTo>
                        <a:pt x="199232" y="445292"/>
                      </a:lnTo>
                      <a:lnTo>
                        <a:pt x="201616" y="533400"/>
                      </a:lnTo>
                      <a:lnTo>
                        <a:pt x="263528" y="573880"/>
                      </a:lnTo>
                      <a:lnTo>
                        <a:pt x="303992" y="629758"/>
                      </a:lnTo>
                      <a:lnTo>
                        <a:pt x="254000" y="717548"/>
                      </a:lnTo>
                      <a:lnTo>
                        <a:pt x="295276" y="844548"/>
                      </a:lnTo>
                      <a:lnTo>
                        <a:pt x="187328" y="882648"/>
                      </a:lnTo>
                      <a:lnTo>
                        <a:pt x="177800" y="942974"/>
                      </a:lnTo>
                      <a:lnTo>
                        <a:pt x="228600" y="971548"/>
                      </a:lnTo>
                      <a:lnTo>
                        <a:pt x="225428" y="1016000"/>
                      </a:lnTo>
                      <a:lnTo>
                        <a:pt x="174628" y="1057274"/>
                      </a:lnTo>
                      <a:lnTo>
                        <a:pt x="187328" y="1101724"/>
                      </a:lnTo>
                      <a:lnTo>
                        <a:pt x="288928" y="1162048"/>
                      </a:lnTo>
                      <a:lnTo>
                        <a:pt x="292104" y="1260474"/>
                      </a:lnTo>
                      <a:lnTo>
                        <a:pt x="339728" y="1349374"/>
                      </a:lnTo>
                      <a:lnTo>
                        <a:pt x="260352" y="1393824"/>
                      </a:lnTo>
                      <a:lnTo>
                        <a:pt x="219076" y="1390648"/>
                      </a:lnTo>
                      <a:lnTo>
                        <a:pt x="180976" y="1346200"/>
                      </a:lnTo>
                      <a:lnTo>
                        <a:pt x="196852" y="1298574"/>
                      </a:lnTo>
                      <a:lnTo>
                        <a:pt x="73028" y="1031874"/>
                      </a:lnTo>
                      <a:lnTo>
                        <a:pt x="82552" y="892174"/>
                      </a:lnTo>
                      <a:lnTo>
                        <a:pt x="34928" y="873124"/>
                      </a:lnTo>
                      <a:lnTo>
                        <a:pt x="0" y="612774"/>
                      </a:lnTo>
                      <a:lnTo>
                        <a:pt x="82552" y="520700"/>
                      </a:lnTo>
                      <a:lnTo>
                        <a:pt x="76200" y="485774"/>
                      </a:lnTo>
                      <a:lnTo>
                        <a:pt x="69852" y="457200"/>
                      </a:lnTo>
                      <a:lnTo>
                        <a:pt x="34928" y="393700"/>
                      </a:lnTo>
                      <a:lnTo>
                        <a:pt x="40820" y="246388"/>
                      </a:lnTo>
                      <a:lnTo>
                        <a:pt x="56360" y="247648"/>
                      </a:lnTo>
                      <a:lnTo>
                        <a:pt x="80172" y="173830"/>
                      </a:lnTo>
                      <a:lnTo>
                        <a:pt x="127796" y="173830"/>
                      </a:lnTo>
                      <a:lnTo>
                        <a:pt x="2846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5E5A4DCF-CDB5-4003-80B9-8F904E3723A4}"/>
                    </a:ext>
                  </a:extLst>
                </p:cNvPr>
                <p:cNvSpPr/>
                <p:nvPr/>
              </p:nvSpPr>
              <p:spPr>
                <a:xfrm>
                  <a:off x="37588032" y="28005880"/>
                  <a:ext cx="283368" cy="654844"/>
                </a:xfrm>
                <a:custGeom>
                  <a:avLst/>
                  <a:gdLst>
                    <a:gd name="connsiteX0" fmla="*/ 169068 w 283368"/>
                    <a:gd name="connsiteY0" fmla="*/ 0 h 654844"/>
                    <a:gd name="connsiteX1" fmla="*/ 241636 w 283368"/>
                    <a:gd name="connsiteY1" fmla="*/ 5884 h 654844"/>
                    <a:gd name="connsiteX2" fmla="*/ 235744 w 283368"/>
                    <a:gd name="connsiteY2" fmla="*/ 153196 h 654844"/>
                    <a:gd name="connsiteX3" fmla="*/ 270668 w 283368"/>
                    <a:gd name="connsiteY3" fmla="*/ 216696 h 654844"/>
                    <a:gd name="connsiteX4" fmla="*/ 277016 w 283368"/>
                    <a:gd name="connsiteY4" fmla="*/ 245270 h 654844"/>
                    <a:gd name="connsiteX5" fmla="*/ 283368 w 283368"/>
                    <a:gd name="connsiteY5" fmla="*/ 280196 h 654844"/>
                    <a:gd name="connsiteX6" fmla="*/ 200816 w 283368"/>
                    <a:gd name="connsiteY6" fmla="*/ 372270 h 654844"/>
                    <a:gd name="connsiteX7" fmla="*/ 231416 w 283368"/>
                    <a:gd name="connsiteY7" fmla="*/ 600368 h 654844"/>
                    <a:gd name="connsiteX8" fmla="*/ 178592 w 283368"/>
                    <a:gd name="connsiteY8" fmla="*/ 654844 h 654844"/>
                    <a:gd name="connsiteX9" fmla="*/ 121444 w 283368"/>
                    <a:gd name="connsiteY9" fmla="*/ 651670 h 654844"/>
                    <a:gd name="connsiteX10" fmla="*/ 96044 w 283368"/>
                    <a:gd name="connsiteY10" fmla="*/ 543720 h 654844"/>
                    <a:gd name="connsiteX11" fmla="*/ 64292 w 283368"/>
                    <a:gd name="connsiteY11" fmla="*/ 527844 h 654844"/>
                    <a:gd name="connsiteX12" fmla="*/ 48828 w 283368"/>
                    <a:gd name="connsiteY12" fmla="*/ 519374 h 654844"/>
                    <a:gd name="connsiteX13" fmla="*/ 52388 w 283368"/>
                    <a:gd name="connsiteY13" fmla="*/ 519114 h 654844"/>
                    <a:gd name="connsiteX14" fmla="*/ 0 w 283368"/>
                    <a:gd name="connsiteY14" fmla="*/ 438152 h 654844"/>
                    <a:gd name="connsiteX15" fmla="*/ 0 w 283368"/>
                    <a:gd name="connsiteY15" fmla="*/ 381000 h 654844"/>
                    <a:gd name="connsiteX16" fmla="*/ 69056 w 283368"/>
                    <a:gd name="connsiteY16" fmla="*/ 352426 h 654844"/>
                    <a:gd name="connsiteX17" fmla="*/ 142872 w 283368"/>
                    <a:gd name="connsiteY17" fmla="*/ 269084 h 654844"/>
                    <a:gd name="connsiteX18" fmla="*/ 164304 w 283368"/>
                    <a:gd name="connsiteY18" fmla="*/ 159544 h 654844"/>
                    <a:gd name="connsiteX19" fmla="*/ 126576 w 283368"/>
                    <a:gd name="connsiteY19" fmla="*/ 144010 h 654844"/>
                    <a:gd name="connsiteX20" fmla="*/ 169068 w 283368"/>
                    <a:gd name="connsiteY20" fmla="*/ 0 h 654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83368" h="654844">
                      <a:moveTo>
                        <a:pt x="169068" y="0"/>
                      </a:moveTo>
                      <a:lnTo>
                        <a:pt x="241636" y="5884"/>
                      </a:lnTo>
                      <a:lnTo>
                        <a:pt x="235744" y="153196"/>
                      </a:lnTo>
                      <a:lnTo>
                        <a:pt x="270668" y="216696"/>
                      </a:lnTo>
                      <a:lnTo>
                        <a:pt x="277016" y="245270"/>
                      </a:lnTo>
                      <a:lnTo>
                        <a:pt x="283368" y="280196"/>
                      </a:lnTo>
                      <a:lnTo>
                        <a:pt x="200816" y="372270"/>
                      </a:lnTo>
                      <a:lnTo>
                        <a:pt x="231416" y="600368"/>
                      </a:lnTo>
                      <a:lnTo>
                        <a:pt x="178592" y="654844"/>
                      </a:lnTo>
                      <a:lnTo>
                        <a:pt x="121444" y="651670"/>
                      </a:lnTo>
                      <a:lnTo>
                        <a:pt x="96044" y="543720"/>
                      </a:lnTo>
                      <a:lnTo>
                        <a:pt x="64292" y="527844"/>
                      </a:lnTo>
                      <a:lnTo>
                        <a:pt x="48828" y="519374"/>
                      </a:lnTo>
                      <a:lnTo>
                        <a:pt x="52388" y="519114"/>
                      </a:lnTo>
                      <a:lnTo>
                        <a:pt x="0" y="438152"/>
                      </a:lnTo>
                      <a:lnTo>
                        <a:pt x="0" y="381000"/>
                      </a:lnTo>
                      <a:lnTo>
                        <a:pt x="69056" y="352426"/>
                      </a:lnTo>
                      <a:lnTo>
                        <a:pt x="142872" y="269084"/>
                      </a:lnTo>
                      <a:lnTo>
                        <a:pt x="164304" y="159544"/>
                      </a:lnTo>
                      <a:lnTo>
                        <a:pt x="126576" y="144010"/>
                      </a:lnTo>
                      <a:lnTo>
                        <a:pt x="1690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AA159178-33DB-4979-82F3-4E9D55B49CB8}"/>
                    </a:ext>
                  </a:extLst>
                </p:cNvPr>
                <p:cNvSpPr/>
                <p:nvPr/>
              </p:nvSpPr>
              <p:spPr>
                <a:xfrm>
                  <a:off x="37201492" y="29099396"/>
                  <a:ext cx="814136" cy="840060"/>
                </a:xfrm>
                <a:custGeom>
                  <a:avLst/>
                  <a:gdLst>
                    <a:gd name="connsiteX0" fmla="*/ 772392 w 814136"/>
                    <a:gd name="connsiteY0" fmla="*/ 0 h 840060"/>
                    <a:gd name="connsiteX1" fmla="*/ 768332 w 814136"/>
                    <a:gd name="connsiteY1" fmla="*/ 12180 h 840060"/>
                    <a:gd name="connsiteX2" fmla="*/ 806432 w 814136"/>
                    <a:gd name="connsiteY2" fmla="*/ 56628 h 840060"/>
                    <a:gd name="connsiteX3" fmla="*/ 814136 w 814136"/>
                    <a:gd name="connsiteY3" fmla="*/ 57220 h 840060"/>
                    <a:gd name="connsiteX4" fmla="*/ 768332 w 814136"/>
                    <a:gd name="connsiteY4" fmla="*/ 139180 h 840060"/>
                    <a:gd name="connsiteX5" fmla="*/ 738728 w 814136"/>
                    <a:gd name="connsiteY5" fmla="*/ 282974 h 840060"/>
                    <a:gd name="connsiteX6" fmla="*/ 619108 w 814136"/>
                    <a:gd name="connsiteY6" fmla="*/ 390004 h 840060"/>
                    <a:gd name="connsiteX7" fmla="*/ 614708 w 814136"/>
                    <a:gd name="connsiteY7" fmla="*/ 493362 h 840060"/>
                    <a:gd name="connsiteX8" fmla="*/ 510364 w 814136"/>
                    <a:gd name="connsiteY8" fmla="*/ 549548 h 840060"/>
                    <a:gd name="connsiteX9" fmla="*/ 441308 w 814136"/>
                    <a:gd name="connsiteY9" fmla="*/ 659084 h 840060"/>
                    <a:gd name="connsiteX10" fmla="*/ 431784 w 814136"/>
                    <a:gd name="connsiteY10" fmla="*/ 785292 h 840060"/>
                    <a:gd name="connsiteX11" fmla="*/ 300812 w 814136"/>
                    <a:gd name="connsiteY11" fmla="*/ 763860 h 840060"/>
                    <a:gd name="connsiteX12" fmla="*/ 165084 w 814136"/>
                    <a:gd name="connsiteY12" fmla="*/ 840060 h 840060"/>
                    <a:gd name="connsiteX13" fmla="*/ 103780 w 814136"/>
                    <a:gd name="connsiteY13" fmla="*/ 835602 h 840060"/>
                    <a:gd name="connsiteX14" fmla="*/ 111108 w 814136"/>
                    <a:gd name="connsiteY14" fmla="*/ 815454 h 840060"/>
                    <a:gd name="connsiteX15" fmla="*/ 0 w 814136"/>
                    <a:gd name="connsiteY15" fmla="*/ 736754 h 840060"/>
                    <a:gd name="connsiteX16" fmla="*/ 29352 w 814136"/>
                    <a:gd name="connsiteY16" fmla="*/ 620984 h 840060"/>
                    <a:gd name="connsiteX17" fmla="*/ 129364 w 814136"/>
                    <a:gd name="connsiteY17" fmla="*/ 620984 h 840060"/>
                    <a:gd name="connsiteX18" fmla="*/ 165084 w 814136"/>
                    <a:gd name="connsiteY18" fmla="*/ 592410 h 840060"/>
                    <a:gd name="connsiteX19" fmla="*/ 169844 w 814136"/>
                    <a:gd name="connsiteY19" fmla="*/ 459060 h 840060"/>
                    <a:gd name="connsiteX20" fmla="*/ 241284 w 814136"/>
                    <a:gd name="connsiteY20" fmla="*/ 435248 h 840060"/>
                    <a:gd name="connsiteX21" fmla="*/ 260332 w 814136"/>
                    <a:gd name="connsiteY21" fmla="*/ 404292 h 840060"/>
                    <a:gd name="connsiteX22" fmla="*/ 105552 w 814136"/>
                    <a:gd name="connsiteY22" fmla="*/ 263798 h 840060"/>
                    <a:gd name="connsiteX23" fmla="*/ 117460 w 814136"/>
                    <a:gd name="connsiteY23" fmla="*/ 156642 h 840060"/>
                    <a:gd name="connsiteX24" fmla="*/ 119184 w 814136"/>
                    <a:gd name="connsiteY24" fmla="*/ 141104 h 840060"/>
                    <a:gd name="connsiteX25" fmla="*/ 124604 w 814136"/>
                    <a:gd name="connsiteY25" fmla="*/ 139972 h 840060"/>
                    <a:gd name="connsiteX26" fmla="*/ 176988 w 814136"/>
                    <a:gd name="connsiteY26" fmla="*/ 139972 h 840060"/>
                    <a:gd name="connsiteX27" fmla="*/ 246044 w 814136"/>
                    <a:gd name="connsiteY27" fmla="*/ 78060 h 840060"/>
                    <a:gd name="connsiteX28" fmla="*/ 308136 w 814136"/>
                    <a:gd name="connsiteY28" fmla="*/ 66170 h 840060"/>
                    <a:gd name="connsiteX29" fmla="*/ 342884 w 814136"/>
                    <a:gd name="connsiteY29" fmla="*/ 116954 h 840060"/>
                    <a:gd name="connsiteX30" fmla="*/ 349232 w 814136"/>
                    <a:gd name="connsiteY30" fmla="*/ 186804 h 840060"/>
                    <a:gd name="connsiteX31" fmla="*/ 409556 w 814136"/>
                    <a:gd name="connsiteY31" fmla="*/ 120128 h 840060"/>
                    <a:gd name="connsiteX32" fmla="*/ 473060 w 814136"/>
                    <a:gd name="connsiteY32" fmla="*/ 110604 h 840060"/>
                    <a:gd name="connsiteX33" fmla="*/ 517508 w 814136"/>
                    <a:gd name="connsiteY33" fmla="*/ 15354 h 840060"/>
                    <a:gd name="connsiteX34" fmla="*/ 772392 w 814136"/>
                    <a:gd name="connsiteY34" fmla="*/ 0 h 8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14136" h="840060">
                      <a:moveTo>
                        <a:pt x="772392" y="0"/>
                      </a:moveTo>
                      <a:lnTo>
                        <a:pt x="768332" y="12180"/>
                      </a:lnTo>
                      <a:lnTo>
                        <a:pt x="806432" y="56628"/>
                      </a:lnTo>
                      <a:lnTo>
                        <a:pt x="814136" y="57220"/>
                      </a:lnTo>
                      <a:lnTo>
                        <a:pt x="768332" y="139180"/>
                      </a:lnTo>
                      <a:lnTo>
                        <a:pt x="738728" y="282974"/>
                      </a:lnTo>
                      <a:lnTo>
                        <a:pt x="619108" y="390004"/>
                      </a:lnTo>
                      <a:lnTo>
                        <a:pt x="614708" y="493362"/>
                      </a:lnTo>
                      <a:lnTo>
                        <a:pt x="510364" y="549548"/>
                      </a:lnTo>
                      <a:lnTo>
                        <a:pt x="441308" y="659084"/>
                      </a:lnTo>
                      <a:lnTo>
                        <a:pt x="431784" y="785292"/>
                      </a:lnTo>
                      <a:lnTo>
                        <a:pt x="300812" y="763860"/>
                      </a:lnTo>
                      <a:lnTo>
                        <a:pt x="165084" y="840060"/>
                      </a:lnTo>
                      <a:lnTo>
                        <a:pt x="103780" y="835602"/>
                      </a:lnTo>
                      <a:lnTo>
                        <a:pt x="111108" y="815454"/>
                      </a:lnTo>
                      <a:lnTo>
                        <a:pt x="0" y="736754"/>
                      </a:lnTo>
                      <a:lnTo>
                        <a:pt x="29352" y="620984"/>
                      </a:lnTo>
                      <a:lnTo>
                        <a:pt x="129364" y="620984"/>
                      </a:lnTo>
                      <a:lnTo>
                        <a:pt x="165084" y="592410"/>
                      </a:lnTo>
                      <a:lnTo>
                        <a:pt x="169844" y="459060"/>
                      </a:lnTo>
                      <a:lnTo>
                        <a:pt x="241284" y="435248"/>
                      </a:lnTo>
                      <a:lnTo>
                        <a:pt x="260332" y="404292"/>
                      </a:lnTo>
                      <a:lnTo>
                        <a:pt x="105552" y="263798"/>
                      </a:lnTo>
                      <a:lnTo>
                        <a:pt x="117460" y="156642"/>
                      </a:lnTo>
                      <a:lnTo>
                        <a:pt x="119184" y="141104"/>
                      </a:lnTo>
                      <a:lnTo>
                        <a:pt x="124604" y="139972"/>
                      </a:lnTo>
                      <a:lnTo>
                        <a:pt x="176988" y="139972"/>
                      </a:lnTo>
                      <a:lnTo>
                        <a:pt x="246044" y="78060"/>
                      </a:lnTo>
                      <a:lnTo>
                        <a:pt x="308136" y="66170"/>
                      </a:lnTo>
                      <a:lnTo>
                        <a:pt x="342884" y="116954"/>
                      </a:lnTo>
                      <a:lnTo>
                        <a:pt x="349232" y="186804"/>
                      </a:lnTo>
                      <a:lnTo>
                        <a:pt x="409556" y="120128"/>
                      </a:lnTo>
                      <a:lnTo>
                        <a:pt x="473060" y="110604"/>
                      </a:lnTo>
                      <a:lnTo>
                        <a:pt x="517508" y="15354"/>
                      </a:lnTo>
                      <a:lnTo>
                        <a:pt x="7723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6A124D57-FD05-4443-8967-6486E6B23299}"/>
                    </a:ext>
                  </a:extLst>
                </p:cNvPr>
                <p:cNvSpPr/>
                <p:nvPr/>
              </p:nvSpPr>
              <p:spPr>
                <a:xfrm>
                  <a:off x="37509628" y="28857576"/>
                  <a:ext cx="476072" cy="428624"/>
                </a:xfrm>
                <a:custGeom>
                  <a:avLst/>
                  <a:gdLst>
                    <a:gd name="connsiteX0" fmla="*/ 266524 w 476072"/>
                    <a:gd name="connsiteY0" fmla="*/ 0 h 428624"/>
                    <a:gd name="connsiteX1" fmla="*/ 307796 w 476072"/>
                    <a:gd name="connsiteY1" fmla="*/ 22224 h 428624"/>
                    <a:gd name="connsiteX2" fmla="*/ 304620 w 476072"/>
                    <a:gd name="connsiteY2" fmla="*/ 117474 h 428624"/>
                    <a:gd name="connsiteX3" fmla="*/ 377648 w 476072"/>
                    <a:gd name="connsiteY3" fmla="*/ 146048 h 428624"/>
                    <a:gd name="connsiteX4" fmla="*/ 435932 w 476072"/>
                    <a:gd name="connsiteY4" fmla="*/ 119920 h 428624"/>
                    <a:gd name="connsiteX5" fmla="*/ 476072 w 476072"/>
                    <a:gd name="connsiteY5" fmla="*/ 206374 h 428624"/>
                    <a:gd name="connsiteX6" fmla="*/ 464256 w 476072"/>
                    <a:gd name="connsiteY6" fmla="*/ 241820 h 428624"/>
                    <a:gd name="connsiteX7" fmla="*/ 209372 w 476072"/>
                    <a:gd name="connsiteY7" fmla="*/ 257174 h 428624"/>
                    <a:gd name="connsiteX8" fmla="*/ 164924 w 476072"/>
                    <a:gd name="connsiteY8" fmla="*/ 352424 h 428624"/>
                    <a:gd name="connsiteX9" fmla="*/ 101420 w 476072"/>
                    <a:gd name="connsiteY9" fmla="*/ 361948 h 428624"/>
                    <a:gd name="connsiteX10" fmla="*/ 41096 w 476072"/>
                    <a:gd name="connsiteY10" fmla="*/ 428624 h 428624"/>
                    <a:gd name="connsiteX11" fmla="*/ 34748 w 476072"/>
                    <a:gd name="connsiteY11" fmla="*/ 358774 h 428624"/>
                    <a:gd name="connsiteX12" fmla="*/ 0 w 476072"/>
                    <a:gd name="connsiteY12" fmla="*/ 307990 h 428624"/>
                    <a:gd name="connsiteX13" fmla="*/ 49828 w 476072"/>
                    <a:gd name="connsiteY13" fmla="*/ 298448 h 428624"/>
                    <a:gd name="connsiteX14" fmla="*/ 68876 w 476072"/>
                    <a:gd name="connsiteY14" fmla="*/ 236536 h 428624"/>
                    <a:gd name="connsiteX15" fmla="*/ 33160 w 476072"/>
                    <a:gd name="connsiteY15" fmla="*/ 219868 h 428624"/>
                    <a:gd name="connsiteX16" fmla="*/ 35540 w 476072"/>
                    <a:gd name="connsiteY16" fmla="*/ 193674 h 428624"/>
                    <a:gd name="connsiteX17" fmla="*/ 76020 w 476072"/>
                    <a:gd name="connsiteY17" fmla="*/ 184148 h 428624"/>
                    <a:gd name="connsiteX18" fmla="*/ 100852 w 476072"/>
                    <a:gd name="connsiteY18" fmla="*/ 75962 h 428624"/>
                    <a:gd name="connsiteX19" fmla="*/ 139524 w 476072"/>
                    <a:gd name="connsiteY19" fmla="*/ 57148 h 428624"/>
                    <a:gd name="connsiteX20" fmla="*/ 187148 w 476072"/>
                    <a:gd name="connsiteY20" fmla="*/ 19048 h 428624"/>
                    <a:gd name="connsiteX21" fmla="*/ 215724 w 476072"/>
                    <a:gd name="connsiteY21" fmla="*/ 31748 h 428624"/>
                    <a:gd name="connsiteX22" fmla="*/ 266524 w 476072"/>
                    <a:gd name="connsiteY22" fmla="*/ 0 h 428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76072" h="428624">
                      <a:moveTo>
                        <a:pt x="266524" y="0"/>
                      </a:moveTo>
                      <a:lnTo>
                        <a:pt x="307796" y="22224"/>
                      </a:lnTo>
                      <a:lnTo>
                        <a:pt x="304620" y="117474"/>
                      </a:lnTo>
                      <a:lnTo>
                        <a:pt x="377648" y="146048"/>
                      </a:lnTo>
                      <a:lnTo>
                        <a:pt x="435932" y="119920"/>
                      </a:lnTo>
                      <a:lnTo>
                        <a:pt x="476072" y="206374"/>
                      </a:lnTo>
                      <a:lnTo>
                        <a:pt x="464256" y="241820"/>
                      </a:lnTo>
                      <a:lnTo>
                        <a:pt x="209372" y="257174"/>
                      </a:lnTo>
                      <a:lnTo>
                        <a:pt x="164924" y="352424"/>
                      </a:lnTo>
                      <a:lnTo>
                        <a:pt x="101420" y="361948"/>
                      </a:lnTo>
                      <a:lnTo>
                        <a:pt x="41096" y="428624"/>
                      </a:lnTo>
                      <a:lnTo>
                        <a:pt x="34748" y="358774"/>
                      </a:lnTo>
                      <a:lnTo>
                        <a:pt x="0" y="307990"/>
                      </a:lnTo>
                      <a:lnTo>
                        <a:pt x="49828" y="298448"/>
                      </a:lnTo>
                      <a:lnTo>
                        <a:pt x="68876" y="236536"/>
                      </a:lnTo>
                      <a:lnTo>
                        <a:pt x="33160" y="219868"/>
                      </a:lnTo>
                      <a:lnTo>
                        <a:pt x="35540" y="193674"/>
                      </a:lnTo>
                      <a:lnTo>
                        <a:pt x="76020" y="184148"/>
                      </a:lnTo>
                      <a:lnTo>
                        <a:pt x="100852" y="75962"/>
                      </a:lnTo>
                      <a:lnTo>
                        <a:pt x="139524" y="57148"/>
                      </a:lnTo>
                      <a:lnTo>
                        <a:pt x="187148" y="19048"/>
                      </a:lnTo>
                      <a:lnTo>
                        <a:pt x="215724" y="31748"/>
                      </a:lnTo>
                      <a:lnTo>
                        <a:pt x="2665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83D3395C-8878-4AF7-890A-39FEDF11F220}"/>
                    </a:ext>
                  </a:extLst>
                </p:cNvPr>
                <p:cNvSpPr/>
                <p:nvPr/>
              </p:nvSpPr>
              <p:spPr>
                <a:xfrm>
                  <a:off x="37725400" y="28606248"/>
                  <a:ext cx="146000" cy="156076"/>
                </a:xfrm>
                <a:custGeom>
                  <a:avLst/>
                  <a:gdLst>
                    <a:gd name="connsiteX0" fmla="*/ 94048 w 146000"/>
                    <a:gd name="connsiteY0" fmla="*/ 0 h 156076"/>
                    <a:gd name="connsiteX1" fmla="*/ 98376 w 146000"/>
                    <a:gd name="connsiteY1" fmla="*/ 32252 h 156076"/>
                    <a:gd name="connsiteX2" fmla="*/ 146000 w 146000"/>
                    <a:gd name="connsiteY2" fmla="*/ 51302 h 156076"/>
                    <a:gd name="connsiteX3" fmla="*/ 142120 w 146000"/>
                    <a:gd name="connsiteY3" fmla="*/ 108232 h 156076"/>
                    <a:gd name="connsiteX4" fmla="*/ 79324 w 146000"/>
                    <a:gd name="connsiteY4" fmla="*/ 111628 h 156076"/>
                    <a:gd name="connsiteX5" fmla="*/ 63448 w 146000"/>
                    <a:gd name="connsiteY5" fmla="*/ 156076 h 156076"/>
                    <a:gd name="connsiteX6" fmla="*/ 12648 w 146000"/>
                    <a:gd name="connsiteY6" fmla="*/ 117976 h 156076"/>
                    <a:gd name="connsiteX7" fmla="*/ 0 w 146000"/>
                    <a:gd name="connsiteY7" fmla="*/ 52186 h 156076"/>
                    <a:gd name="connsiteX8" fmla="*/ 41224 w 146000"/>
                    <a:gd name="connsiteY8" fmla="*/ 54476 h 156076"/>
                    <a:gd name="connsiteX9" fmla="*/ 94048 w 146000"/>
                    <a:gd name="connsiteY9" fmla="*/ 0 h 1560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000" h="156076">
                      <a:moveTo>
                        <a:pt x="94048" y="0"/>
                      </a:moveTo>
                      <a:lnTo>
                        <a:pt x="98376" y="32252"/>
                      </a:lnTo>
                      <a:lnTo>
                        <a:pt x="146000" y="51302"/>
                      </a:lnTo>
                      <a:lnTo>
                        <a:pt x="142120" y="108232"/>
                      </a:lnTo>
                      <a:lnTo>
                        <a:pt x="79324" y="111628"/>
                      </a:lnTo>
                      <a:lnTo>
                        <a:pt x="63448" y="156076"/>
                      </a:lnTo>
                      <a:lnTo>
                        <a:pt x="12648" y="117976"/>
                      </a:lnTo>
                      <a:lnTo>
                        <a:pt x="0" y="52186"/>
                      </a:lnTo>
                      <a:lnTo>
                        <a:pt x="41224" y="54476"/>
                      </a:lnTo>
                      <a:lnTo>
                        <a:pt x="940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4CB50D56-8D0C-4239-A31B-0596007712E8}"/>
                    </a:ext>
                  </a:extLst>
                </p:cNvPr>
                <p:cNvSpPr/>
                <p:nvPr/>
              </p:nvSpPr>
              <p:spPr>
                <a:xfrm>
                  <a:off x="37693600" y="28694900"/>
                  <a:ext cx="251960" cy="308724"/>
                </a:xfrm>
                <a:custGeom>
                  <a:avLst/>
                  <a:gdLst>
                    <a:gd name="connsiteX0" fmla="*/ 38812 w 251960"/>
                    <a:gd name="connsiteY0" fmla="*/ 0 h 308724"/>
                    <a:gd name="connsiteX1" fmla="*/ 44448 w 251960"/>
                    <a:gd name="connsiteY1" fmla="*/ 29324 h 308724"/>
                    <a:gd name="connsiteX2" fmla="*/ 95248 w 251960"/>
                    <a:gd name="connsiteY2" fmla="*/ 67424 h 308724"/>
                    <a:gd name="connsiteX3" fmla="*/ 111124 w 251960"/>
                    <a:gd name="connsiteY3" fmla="*/ 22976 h 308724"/>
                    <a:gd name="connsiteX4" fmla="*/ 173920 w 251960"/>
                    <a:gd name="connsiteY4" fmla="*/ 19580 h 308724"/>
                    <a:gd name="connsiteX5" fmla="*/ 168276 w 251960"/>
                    <a:gd name="connsiteY5" fmla="*/ 102350 h 308724"/>
                    <a:gd name="connsiteX6" fmla="*/ 251960 w 251960"/>
                    <a:gd name="connsiteY6" fmla="*/ 282596 h 308724"/>
                    <a:gd name="connsiteX7" fmla="*/ 193676 w 251960"/>
                    <a:gd name="connsiteY7" fmla="*/ 308724 h 308724"/>
                    <a:gd name="connsiteX8" fmla="*/ 120648 w 251960"/>
                    <a:gd name="connsiteY8" fmla="*/ 280150 h 308724"/>
                    <a:gd name="connsiteX9" fmla="*/ 123824 w 251960"/>
                    <a:gd name="connsiteY9" fmla="*/ 184900 h 308724"/>
                    <a:gd name="connsiteX10" fmla="*/ 82552 w 251960"/>
                    <a:gd name="connsiteY10" fmla="*/ 162676 h 308724"/>
                    <a:gd name="connsiteX11" fmla="*/ 31752 w 251960"/>
                    <a:gd name="connsiteY11" fmla="*/ 194424 h 308724"/>
                    <a:gd name="connsiteX12" fmla="*/ 5332 w 251960"/>
                    <a:gd name="connsiteY12" fmla="*/ 182682 h 308724"/>
                    <a:gd name="connsiteX13" fmla="*/ 34924 w 251960"/>
                    <a:gd name="connsiteY13" fmla="*/ 108700 h 308724"/>
                    <a:gd name="connsiteX14" fmla="*/ 0 w 251960"/>
                    <a:gd name="connsiteY14" fmla="*/ 70600 h 308724"/>
                    <a:gd name="connsiteX15" fmla="*/ 9524 w 251960"/>
                    <a:gd name="connsiteY15" fmla="*/ 750 h 308724"/>
                    <a:gd name="connsiteX16" fmla="*/ 38812 w 251960"/>
                    <a:gd name="connsiteY16" fmla="*/ 0 h 308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1960" h="308724">
                      <a:moveTo>
                        <a:pt x="38812" y="0"/>
                      </a:moveTo>
                      <a:lnTo>
                        <a:pt x="44448" y="29324"/>
                      </a:lnTo>
                      <a:lnTo>
                        <a:pt x="95248" y="67424"/>
                      </a:lnTo>
                      <a:lnTo>
                        <a:pt x="111124" y="22976"/>
                      </a:lnTo>
                      <a:lnTo>
                        <a:pt x="173920" y="19580"/>
                      </a:lnTo>
                      <a:lnTo>
                        <a:pt x="168276" y="102350"/>
                      </a:lnTo>
                      <a:lnTo>
                        <a:pt x="251960" y="282596"/>
                      </a:lnTo>
                      <a:lnTo>
                        <a:pt x="193676" y="308724"/>
                      </a:lnTo>
                      <a:lnTo>
                        <a:pt x="120648" y="280150"/>
                      </a:lnTo>
                      <a:lnTo>
                        <a:pt x="123824" y="184900"/>
                      </a:lnTo>
                      <a:lnTo>
                        <a:pt x="82552" y="162676"/>
                      </a:lnTo>
                      <a:lnTo>
                        <a:pt x="31752" y="194424"/>
                      </a:lnTo>
                      <a:lnTo>
                        <a:pt x="5332" y="182682"/>
                      </a:lnTo>
                      <a:lnTo>
                        <a:pt x="34924" y="108700"/>
                      </a:lnTo>
                      <a:lnTo>
                        <a:pt x="0" y="70600"/>
                      </a:lnTo>
                      <a:lnTo>
                        <a:pt x="9524" y="750"/>
                      </a:lnTo>
                      <a:lnTo>
                        <a:pt x="388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FFB84489-1A6D-44A8-9E1D-4687C218B231}"/>
                    </a:ext>
                  </a:extLst>
                </p:cNvPr>
                <p:cNvSpPr/>
                <p:nvPr/>
              </p:nvSpPr>
              <p:spPr>
                <a:xfrm>
                  <a:off x="36718876" y="28241138"/>
                  <a:ext cx="1013536" cy="692400"/>
                </a:xfrm>
                <a:custGeom>
                  <a:avLst/>
                  <a:gdLst>
                    <a:gd name="connsiteX0" fmla="*/ 124312 w 1013536"/>
                    <a:gd name="connsiteY0" fmla="*/ 0 h 692400"/>
                    <a:gd name="connsiteX1" fmla="*/ 207168 w 1013536"/>
                    <a:gd name="connsiteY1" fmla="*/ 40968 h 692400"/>
                    <a:gd name="connsiteX2" fmla="*/ 285748 w 1013536"/>
                    <a:gd name="connsiteY2" fmla="*/ 148126 h 692400"/>
                    <a:gd name="connsiteX3" fmla="*/ 352740 w 1013536"/>
                    <a:gd name="connsiteY3" fmla="*/ 140682 h 692400"/>
                    <a:gd name="connsiteX4" fmla="*/ 421480 w 1013536"/>
                    <a:gd name="connsiteY4" fmla="*/ 269568 h 692400"/>
                    <a:gd name="connsiteX5" fmla="*/ 516732 w 1013536"/>
                    <a:gd name="connsiteY5" fmla="*/ 271950 h 692400"/>
                    <a:gd name="connsiteX6" fmla="*/ 545304 w 1013536"/>
                    <a:gd name="connsiteY6" fmla="*/ 236230 h 692400"/>
                    <a:gd name="connsiteX7" fmla="*/ 592932 w 1013536"/>
                    <a:gd name="connsiteY7" fmla="*/ 255282 h 692400"/>
                    <a:gd name="connsiteX8" fmla="*/ 697704 w 1013536"/>
                    <a:gd name="connsiteY8" fmla="*/ 271950 h 692400"/>
                    <a:gd name="connsiteX9" fmla="*/ 773904 w 1013536"/>
                    <a:gd name="connsiteY9" fmla="*/ 333862 h 692400"/>
                    <a:gd name="connsiteX10" fmla="*/ 819148 w 1013536"/>
                    <a:gd name="connsiteY10" fmla="*/ 319574 h 692400"/>
                    <a:gd name="connsiteX11" fmla="*/ 823912 w 1013536"/>
                    <a:gd name="connsiteY11" fmla="*/ 291000 h 692400"/>
                    <a:gd name="connsiteX12" fmla="*/ 917984 w 1013536"/>
                    <a:gd name="connsiteY12" fmla="*/ 284116 h 692400"/>
                    <a:gd name="connsiteX13" fmla="*/ 933448 w 1013536"/>
                    <a:gd name="connsiteY13" fmla="*/ 292586 h 692400"/>
                    <a:gd name="connsiteX14" fmla="*/ 965200 w 1013536"/>
                    <a:gd name="connsiteY14" fmla="*/ 308462 h 692400"/>
                    <a:gd name="connsiteX15" fmla="*/ 990600 w 1013536"/>
                    <a:gd name="connsiteY15" fmla="*/ 416412 h 692400"/>
                    <a:gd name="connsiteX16" fmla="*/ 1006524 w 1013536"/>
                    <a:gd name="connsiteY16" fmla="*/ 417296 h 692400"/>
                    <a:gd name="connsiteX17" fmla="*/ 1013536 w 1013536"/>
                    <a:gd name="connsiteY17" fmla="*/ 453762 h 692400"/>
                    <a:gd name="connsiteX18" fmla="*/ 984248 w 1013536"/>
                    <a:gd name="connsiteY18" fmla="*/ 454512 h 692400"/>
                    <a:gd name="connsiteX19" fmla="*/ 974724 w 1013536"/>
                    <a:gd name="connsiteY19" fmla="*/ 524362 h 692400"/>
                    <a:gd name="connsiteX20" fmla="*/ 1009648 w 1013536"/>
                    <a:gd name="connsiteY20" fmla="*/ 562462 h 692400"/>
                    <a:gd name="connsiteX21" fmla="*/ 980056 w 1013536"/>
                    <a:gd name="connsiteY21" fmla="*/ 636444 h 692400"/>
                    <a:gd name="connsiteX22" fmla="*/ 977900 w 1013536"/>
                    <a:gd name="connsiteY22" fmla="*/ 635486 h 692400"/>
                    <a:gd name="connsiteX23" fmla="*/ 930276 w 1013536"/>
                    <a:gd name="connsiteY23" fmla="*/ 673586 h 692400"/>
                    <a:gd name="connsiteX24" fmla="*/ 891604 w 1013536"/>
                    <a:gd name="connsiteY24" fmla="*/ 692400 h 692400"/>
                    <a:gd name="connsiteX25" fmla="*/ 900112 w 1013536"/>
                    <a:gd name="connsiteY25" fmla="*/ 655330 h 692400"/>
                    <a:gd name="connsiteX26" fmla="*/ 735804 w 1013536"/>
                    <a:gd name="connsiteY26" fmla="*/ 624374 h 692400"/>
                    <a:gd name="connsiteX27" fmla="*/ 704848 w 1013536"/>
                    <a:gd name="connsiteY27" fmla="*/ 574368 h 692400"/>
                    <a:gd name="connsiteX28" fmla="*/ 635792 w 1013536"/>
                    <a:gd name="connsiteY28" fmla="*/ 602942 h 692400"/>
                    <a:gd name="connsiteX29" fmla="*/ 597692 w 1013536"/>
                    <a:gd name="connsiteY29" fmla="*/ 571986 h 692400"/>
                    <a:gd name="connsiteX30" fmla="*/ 581024 w 1013536"/>
                    <a:gd name="connsiteY30" fmla="*/ 595800 h 692400"/>
                    <a:gd name="connsiteX31" fmla="*/ 535780 w 1013536"/>
                    <a:gd name="connsiteY31" fmla="*/ 586274 h 692400"/>
                    <a:gd name="connsiteX32" fmla="*/ 466584 w 1013536"/>
                    <a:gd name="connsiteY32" fmla="*/ 616548 h 692400"/>
                    <a:gd name="connsiteX33" fmla="*/ 473868 w 1013536"/>
                    <a:gd name="connsiteY33" fmla="*/ 529126 h 692400"/>
                    <a:gd name="connsiteX34" fmla="*/ 404812 w 1013536"/>
                    <a:gd name="connsiteY34" fmla="*/ 533886 h 692400"/>
                    <a:gd name="connsiteX35" fmla="*/ 390524 w 1013536"/>
                    <a:gd name="connsiteY35" fmla="*/ 400538 h 692400"/>
                    <a:gd name="connsiteX36" fmla="*/ 152400 w 1013536"/>
                    <a:gd name="connsiteY36" fmla="*/ 367200 h 692400"/>
                    <a:gd name="connsiteX37" fmla="*/ 121748 w 1013536"/>
                    <a:gd name="connsiteY37" fmla="*/ 397854 h 692400"/>
                    <a:gd name="connsiteX38" fmla="*/ 113860 w 1013536"/>
                    <a:gd name="connsiteY38" fmla="*/ 399722 h 692400"/>
                    <a:gd name="connsiteX39" fmla="*/ 47624 w 1013536"/>
                    <a:gd name="connsiteY39" fmla="*/ 276712 h 692400"/>
                    <a:gd name="connsiteX40" fmla="*/ 47624 w 1013536"/>
                    <a:gd name="connsiteY40" fmla="*/ 162412 h 692400"/>
                    <a:gd name="connsiteX41" fmla="*/ 0 w 1013536"/>
                    <a:gd name="connsiteY41" fmla="*/ 124312 h 692400"/>
                    <a:gd name="connsiteX42" fmla="*/ 124312 w 1013536"/>
                    <a:gd name="connsiteY42" fmla="*/ 0 h 69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013536" h="692400">
                      <a:moveTo>
                        <a:pt x="124312" y="0"/>
                      </a:moveTo>
                      <a:lnTo>
                        <a:pt x="207168" y="40968"/>
                      </a:lnTo>
                      <a:lnTo>
                        <a:pt x="285748" y="148126"/>
                      </a:lnTo>
                      <a:lnTo>
                        <a:pt x="352740" y="140682"/>
                      </a:lnTo>
                      <a:lnTo>
                        <a:pt x="421480" y="269568"/>
                      </a:lnTo>
                      <a:lnTo>
                        <a:pt x="516732" y="271950"/>
                      </a:lnTo>
                      <a:lnTo>
                        <a:pt x="545304" y="236230"/>
                      </a:lnTo>
                      <a:lnTo>
                        <a:pt x="592932" y="255282"/>
                      </a:lnTo>
                      <a:lnTo>
                        <a:pt x="697704" y="271950"/>
                      </a:lnTo>
                      <a:lnTo>
                        <a:pt x="773904" y="333862"/>
                      </a:lnTo>
                      <a:lnTo>
                        <a:pt x="819148" y="319574"/>
                      </a:lnTo>
                      <a:lnTo>
                        <a:pt x="823912" y="291000"/>
                      </a:lnTo>
                      <a:lnTo>
                        <a:pt x="917984" y="284116"/>
                      </a:lnTo>
                      <a:lnTo>
                        <a:pt x="933448" y="292586"/>
                      </a:lnTo>
                      <a:lnTo>
                        <a:pt x="965200" y="308462"/>
                      </a:lnTo>
                      <a:lnTo>
                        <a:pt x="990600" y="416412"/>
                      </a:lnTo>
                      <a:lnTo>
                        <a:pt x="1006524" y="417296"/>
                      </a:lnTo>
                      <a:lnTo>
                        <a:pt x="1013536" y="453762"/>
                      </a:lnTo>
                      <a:lnTo>
                        <a:pt x="984248" y="454512"/>
                      </a:lnTo>
                      <a:lnTo>
                        <a:pt x="974724" y="524362"/>
                      </a:lnTo>
                      <a:lnTo>
                        <a:pt x="1009648" y="562462"/>
                      </a:lnTo>
                      <a:lnTo>
                        <a:pt x="980056" y="636444"/>
                      </a:lnTo>
                      <a:lnTo>
                        <a:pt x="977900" y="635486"/>
                      </a:lnTo>
                      <a:lnTo>
                        <a:pt x="930276" y="673586"/>
                      </a:lnTo>
                      <a:lnTo>
                        <a:pt x="891604" y="692400"/>
                      </a:lnTo>
                      <a:lnTo>
                        <a:pt x="900112" y="655330"/>
                      </a:lnTo>
                      <a:lnTo>
                        <a:pt x="735804" y="624374"/>
                      </a:lnTo>
                      <a:lnTo>
                        <a:pt x="704848" y="574368"/>
                      </a:lnTo>
                      <a:lnTo>
                        <a:pt x="635792" y="602942"/>
                      </a:lnTo>
                      <a:lnTo>
                        <a:pt x="597692" y="571986"/>
                      </a:lnTo>
                      <a:lnTo>
                        <a:pt x="581024" y="595800"/>
                      </a:lnTo>
                      <a:lnTo>
                        <a:pt x="535780" y="586274"/>
                      </a:lnTo>
                      <a:lnTo>
                        <a:pt x="466584" y="616548"/>
                      </a:lnTo>
                      <a:lnTo>
                        <a:pt x="473868" y="529126"/>
                      </a:lnTo>
                      <a:lnTo>
                        <a:pt x="404812" y="533886"/>
                      </a:lnTo>
                      <a:lnTo>
                        <a:pt x="390524" y="400538"/>
                      </a:lnTo>
                      <a:lnTo>
                        <a:pt x="152400" y="367200"/>
                      </a:lnTo>
                      <a:lnTo>
                        <a:pt x="121748" y="397854"/>
                      </a:lnTo>
                      <a:lnTo>
                        <a:pt x="113860" y="399722"/>
                      </a:lnTo>
                      <a:lnTo>
                        <a:pt x="47624" y="276712"/>
                      </a:lnTo>
                      <a:lnTo>
                        <a:pt x="47624" y="162412"/>
                      </a:lnTo>
                      <a:lnTo>
                        <a:pt x="0" y="124312"/>
                      </a:lnTo>
                      <a:lnTo>
                        <a:pt x="1243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フリーフォーム: 図形 653">
                  <a:extLst>
                    <a:ext uri="{FF2B5EF4-FFF2-40B4-BE49-F238E27FC236}">
                      <a16:creationId xmlns:a16="http://schemas.microsoft.com/office/drawing/2014/main" id="{49170C40-828E-419C-A099-6E124367F285}"/>
                    </a:ext>
                  </a:extLst>
                </p:cNvPr>
                <p:cNvSpPr/>
                <p:nvPr/>
              </p:nvSpPr>
              <p:spPr>
                <a:xfrm>
                  <a:off x="37963476" y="28395134"/>
                  <a:ext cx="597816" cy="725966"/>
                </a:xfrm>
                <a:custGeom>
                  <a:avLst/>
                  <a:gdLst>
                    <a:gd name="connsiteX0" fmla="*/ 129364 w 597816"/>
                    <a:gd name="connsiteY0" fmla="*/ 0 h 725966"/>
                    <a:gd name="connsiteX1" fmla="*/ 288924 w 597816"/>
                    <a:gd name="connsiteY1" fmla="*/ 220346 h 725966"/>
                    <a:gd name="connsiteX2" fmla="*/ 369888 w 597816"/>
                    <a:gd name="connsiteY2" fmla="*/ 234634 h 725966"/>
                    <a:gd name="connsiteX3" fmla="*/ 369960 w 597816"/>
                    <a:gd name="connsiteY3" fmla="*/ 233352 h 725966"/>
                    <a:gd name="connsiteX4" fmla="*/ 374648 w 597816"/>
                    <a:gd name="connsiteY4" fmla="*/ 239398 h 725966"/>
                    <a:gd name="connsiteX5" fmla="*/ 457992 w 597816"/>
                    <a:gd name="connsiteY5" fmla="*/ 265590 h 725966"/>
                    <a:gd name="connsiteX6" fmla="*/ 565092 w 597816"/>
                    <a:gd name="connsiteY6" fmla="*/ 366902 h 725966"/>
                    <a:gd name="connsiteX7" fmla="*/ 562768 w 597816"/>
                    <a:gd name="connsiteY7" fmla="*/ 420372 h 725966"/>
                    <a:gd name="connsiteX8" fmla="*/ 577056 w 597816"/>
                    <a:gd name="connsiteY8" fmla="*/ 437042 h 725966"/>
                    <a:gd name="connsiteX9" fmla="*/ 597816 w 597816"/>
                    <a:gd name="connsiteY9" fmla="*/ 466586 h 725966"/>
                    <a:gd name="connsiteX10" fmla="*/ 571500 w 597816"/>
                    <a:gd name="connsiteY10" fmla="*/ 557690 h 725966"/>
                    <a:gd name="connsiteX11" fmla="*/ 317500 w 597816"/>
                    <a:gd name="connsiteY11" fmla="*/ 643416 h 725966"/>
                    <a:gd name="connsiteX12" fmla="*/ 254000 w 597816"/>
                    <a:gd name="connsiteY12" fmla="*/ 725966 h 725966"/>
                    <a:gd name="connsiteX13" fmla="*/ 153676 w 597816"/>
                    <a:gd name="connsiteY13" fmla="*/ 698290 h 725966"/>
                    <a:gd name="connsiteX14" fmla="*/ 117476 w 597816"/>
                    <a:gd name="connsiteY14" fmla="*/ 630716 h 725966"/>
                    <a:gd name="connsiteX15" fmla="*/ 114300 w 597816"/>
                    <a:gd name="connsiteY15" fmla="*/ 532290 h 725966"/>
                    <a:gd name="connsiteX16" fmla="*/ 12700 w 597816"/>
                    <a:gd name="connsiteY16" fmla="*/ 471966 h 725966"/>
                    <a:gd name="connsiteX17" fmla="*/ 0 w 597816"/>
                    <a:gd name="connsiteY17" fmla="*/ 427516 h 725966"/>
                    <a:gd name="connsiteX18" fmla="*/ 50800 w 597816"/>
                    <a:gd name="connsiteY18" fmla="*/ 386242 h 725966"/>
                    <a:gd name="connsiteX19" fmla="*/ 53972 w 597816"/>
                    <a:gd name="connsiteY19" fmla="*/ 341790 h 725966"/>
                    <a:gd name="connsiteX20" fmla="*/ 3172 w 597816"/>
                    <a:gd name="connsiteY20" fmla="*/ 313216 h 725966"/>
                    <a:gd name="connsiteX21" fmla="*/ 12700 w 597816"/>
                    <a:gd name="connsiteY21" fmla="*/ 252890 h 725966"/>
                    <a:gd name="connsiteX22" fmla="*/ 120648 w 597816"/>
                    <a:gd name="connsiteY22" fmla="*/ 214790 h 725966"/>
                    <a:gd name="connsiteX23" fmla="*/ 79372 w 597816"/>
                    <a:gd name="connsiteY23" fmla="*/ 87790 h 725966"/>
                    <a:gd name="connsiteX24" fmla="*/ 129364 w 597816"/>
                    <a:gd name="connsiteY24" fmla="*/ 0 h 725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97816" h="725966">
                      <a:moveTo>
                        <a:pt x="129364" y="0"/>
                      </a:moveTo>
                      <a:lnTo>
                        <a:pt x="288924" y="220346"/>
                      </a:lnTo>
                      <a:lnTo>
                        <a:pt x="369888" y="234634"/>
                      </a:lnTo>
                      <a:lnTo>
                        <a:pt x="369960" y="233352"/>
                      </a:lnTo>
                      <a:lnTo>
                        <a:pt x="374648" y="239398"/>
                      </a:lnTo>
                      <a:lnTo>
                        <a:pt x="457992" y="265590"/>
                      </a:lnTo>
                      <a:lnTo>
                        <a:pt x="565092" y="366902"/>
                      </a:lnTo>
                      <a:lnTo>
                        <a:pt x="562768" y="420372"/>
                      </a:lnTo>
                      <a:lnTo>
                        <a:pt x="577056" y="437042"/>
                      </a:lnTo>
                      <a:lnTo>
                        <a:pt x="597816" y="466586"/>
                      </a:lnTo>
                      <a:lnTo>
                        <a:pt x="571500" y="557690"/>
                      </a:lnTo>
                      <a:lnTo>
                        <a:pt x="317500" y="643416"/>
                      </a:lnTo>
                      <a:lnTo>
                        <a:pt x="254000" y="725966"/>
                      </a:lnTo>
                      <a:lnTo>
                        <a:pt x="153676" y="698290"/>
                      </a:lnTo>
                      <a:lnTo>
                        <a:pt x="117476" y="630716"/>
                      </a:lnTo>
                      <a:lnTo>
                        <a:pt x="114300" y="532290"/>
                      </a:lnTo>
                      <a:lnTo>
                        <a:pt x="12700" y="471966"/>
                      </a:lnTo>
                      <a:lnTo>
                        <a:pt x="0" y="427516"/>
                      </a:lnTo>
                      <a:lnTo>
                        <a:pt x="50800" y="386242"/>
                      </a:lnTo>
                      <a:lnTo>
                        <a:pt x="53972" y="341790"/>
                      </a:lnTo>
                      <a:lnTo>
                        <a:pt x="3172" y="313216"/>
                      </a:lnTo>
                      <a:lnTo>
                        <a:pt x="12700" y="252890"/>
                      </a:lnTo>
                      <a:lnTo>
                        <a:pt x="120648" y="214790"/>
                      </a:lnTo>
                      <a:lnTo>
                        <a:pt x="79372" y="87790"/>
                      </a:lnTo>
                      <a:lnTo>
                        <a:pt x="1293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0D6B206E-7D81-4A45-BFE2-FEB06E8CD320}"/>
                    </a:ext>
                  </a:extLst>
                </p:cNvPr>
                <p:cNvSpPr/>
                <p:nvPr/>
              </p:nvSpPr>
              <p:spPr>
                <a:xfrm>
                  <a:off x="38601648" y="28794076"/>
                  <a:ext cx="691260" cy="566360"/>
                </a:xfrm>
                <a:custGeom>
                  <a:avLst/>
                  <a:gdLst>
                    <a:gd name="connsiteX0" fmla="*/ 424656 w 691260"/>
                    <a:gd name="connsiteY0" fmla="*/ 0 h 566360"/>
                    <a:gd name="connsiteX1" fmla="*/ 453232 w 691260"/>
                    <a:gd name="connsiteY1" fmla="*/ 21430 h 566360"/>
                    <a:gd name="connsiteX2" fmla="*/ 450852 w 691260"/>
                    <a:gd name="connsiteY2" fmla="*/ 102392 h 566360"/>
                    <a:gd name="connsiteX3" fmla="*/ 527052 w 691260"/>
                    <a:gd name="connsiteY3" fmla="*/ 114300 h 566360"/>
                    <a:gd name="connsiteX4" fmla="*/ 584200 w 691260"/>
                    <a:gd name="connsiteY4" fmla="*/ 88104 h 566360"/>
                    <a:gd name="connsiteX5" fmla="*/ 661692 w 691260"/>
                    <a:gd name="connsiteY5" fmla="*/ 74430 h 566360"/>
                    <a:gd name="connsiteX6" fmla="*/ 691260 w 691260"/>
                    <a:gd name="connsiteY6" fmla="*/ 197226 h 566360"/>
                    <a:gd name="connsiteX7" fmla="*/ 655640 w 691260"/>
                    <a:gd name="connsiteY7" fmla="*/ 219074 h 566360"/>
                    <a:gd name="connsiteX8" fmla="*/ 605632 w 691260"/>
                    <a:gd name="connsiteY8" fmla="*/ 292892 h 566360"/>
                    <a:gd name="connsiteX9" fmla="*/ 527052 w 691260"/>
                    <a:gd name="connsiteY9" fmla="*/ 295274 h 566360"/>
                    <a:gd name="connsiteX10" fmla="*/ 498476 w 691260"/>
                    <a:gd name="connsiteY10" fmla="*/ 361948 h 566360"/>
                    <a:gd name="connsiteX11" fmla="*/ 410372 w 691260"/>
                    <a:gd name="connsiteY11" fmla="*/ 433388 h 566360"/>
                    <a:gd name="connsiteX12" fmla="*/ 378096 w 691260"/>
                    <a:gd name="connsiteY12" fmla="*/ 528812 h 566360"/>
                    <a:gd name="connsiteX13" fmla="*/ 323716 w 691260"/>
                    <a:gd name="connsiteY13" fmla="*/ 566360 h 566360"/>
                    <a:gd name="connsiteX14" fmla="*/ 260352 w 691260"/>
                    <a:gd name="connsiteY14" fmla="*/ 501648 h 566360"/>
                    <a:gd name="connsiteX15" fmla="*/ 273052 w 691260"/>
                    <a:gd name="connsiteY15" fmla="*/ 438148 h 566360"/>
                    <a:gd name="connsiteX16" fmla="*/ 177800 w 691260"/>
                    <a:gd name="connsiteY16" fmla="*/ 396874 h 566360"/>
                    <a:gd name="connsiteX17" fmla="*/ 168276 w 691260"/>
                    <a:gd name="connsiteY17" fmla="*/ 311148 h 566360"/>
                    <a:gd name="connsiteX18" fmla="*/ 209552 w 691260"/>
                    <a:gd name="connsiteY18" fmla="*/ 260348 h 566360"/>
                    <a:gd name="connsiteX19" fmla="*/ 127000 w 691260"/>
                    <a:gd name="connsiteY19" fmla="*/ 187324 h 566360"/>
                    <a:gd name="connsiteX20" fmla="*/ 12704 w 691260"/>
                    <a:gd name="connsiteY20" fmla="*/ 168274 h 566360"/>
                    <a:gd name="connsiteX21" fmla="*/ 0 w 691260"/>
                    <a:gd name="connsiteY21" fmla="*/ 130174 h 566360"/>
                    <a:gd name="connsiteX22" fmla="*/ 0 w 691260"/>
                    <a:gd name="connsiteY22" fmla="*/ 125072 h 566360"/>
                    <a:gd name="connsiteX23" fmla="*/ 796 w 691260"/>
                    <a:gd name="connsiteY23" fmla="*/ 126204 h 566360"/>
                    <a:gd name="connsiteX24" fmla="*/ 110332 w 691260"/>
                    <a:gd name="connsiteY24" fmla="*/ 59530 h 566360"/>
                    <a:gd name="connsiteX25" fmla="*/ 272256 w 691260"/>
                    <a:gd name="connsiteY25" fmla="*/ 85724 h 566360"/>
                    <a:gd name="connsiteX26" fmla="*/ 424656 w 691260"/>
                    <a:gd name="connsiteY26" fmla="*/ 0 h 566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91260" h="566360">
                      <a:moveTo>
                        <a:pt x="424656" y="0"/>
                      </a:moveTo>
                      <a:lnTo>
                        <a:pt x="453232" y="21430"/>
                      </a:lnTo>
                      <a:cubicBezTo>
                        <a:pt x="452440" y="48418"/>
                        <a:pt x="451648" y="75404"/>
                        <a:pt x="450852" y="102392"/>
                      </a:cubicBezTo>
                      <a:lnTo>
                        <a:pt x="527052" y="114300"/>
                      </a:lnTo>
                      <a:lnTo>
                        <a:pt x="584200" y="88104"/>
                      </a:lnTo>
                      <a:lnTo>
                        <a:pt x="661692" y="74430"/>
                      </a:lnTo>
                      <a:lnTo>
                        <a:pt x="691260" y="197226"/>
                      </a:lnTo>
                      <a:lnTo>
                        <a:pt x="655640" y="219074"/>
                      </a:lnTo>
                      <a:lnTo>
                        <a:pt x="605632" y="292892"/>
                      </a:lnTo>
                      <a:lnTo>
                        <a:pt x="527052" y="295274"/>
                      </a:lnTo>
                      <a:lnTo>
                        <a:pt x="498476" y="361948"/>
                      </a:lnTo>
                      <a:lnTo>
                        <a:pt x="410372" y="433388"/>
                      </a:lnTo>
                      <a:lnTo>
                        <a:pt x="378096" y="528812"/>
                      </a:lnTo>
                      <a:lnTo>
                        <a:pt x="323716" y="566360"/>
                      </a:lnTo>
                      <a:lnTo>
                        <a:pt x="260352" y="501648"/>
                      </a:lnTo>
                      <a:lnTo>
                        <a:pt x="273052" y="438148"/>
                      </a:lnTo>
                      <a:lnTo>
                        <a:pt x="177800" y="396874"/>
                      </a:lnTo>
                      <a:lnTo>
                        <a:pt x="168276" y="311148"/>
                      </a:lnTo>
                      <a:lnTo>
                        <a:pt x="209552" y="260348"/>
                      </a:lnTo>
                      <a:lnTo>
                        <a:pt x="127000" y="187324"/>
                      </a:lnTo>
                      <a:lnTo>
                        <a:pt x="12704" y="168274"/>
                      </a:lnTo>
                      <a:lnTo>
                        <a:pt x="0" y="130174"/>
                      </a:lnTo>
                      <a:lnTo>
                        <a:pt x="0" y="125072"/>
                      </a:lnTo>
                      <a:lnTo>
                        <a:pt x="796" y="126204"/>
                      </a:lnTo>
                      <a:lnTo>
                        <a:pt x="110332" y="59530"/>
                      </a:lnTo>
                      <a:lnTo>
                        <a:pt x="272256" y="85724"/>
                      </a:lnTo>
                      <a:lnTo>
                        <a:pt x="42465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0970A4E8-66FF-479E-8464-2FE5CE2B5FCF}"/>
                    </a:ext>
                  </a:extLst>
                </p:cNvPr>
                <p:cNvSpPr/>
                <p:nvPr/>
              </p:nvSpPr>
              <p:spPr>
                <a:xfrm>
                  <a:off x="38636576" y="29205796"/>
                  <a:ext cx="288788" cy="190736"/>
                </a:xfrm>
                <a:custGeom>
                  <a:avLst/>
                  <a:gdLst>
                    <a:gd name="connsiteX0" fmla="*/ 177136 w 288788"/>
                    <a:gd name="connsiteY0" fmla="*/ 0 h 190736"/>
                    <a:gd name="connsiteX1" fmla="*/ 238124 w 288788"/>
                    <a:gd name="connsiteY1" fmla="*/ 26428 h 190736"/>
                    <a:gd name="connsiteX2" fmla="*/ 225424 w 288788"/>
                    <a:gd name="connsiteY2" fmla="*/ 89928 h 190736"/>
                    <a:gd name="connsiteX3" fmla="*/ 288788 w 288788"/>
                    <a:gd name="connsiteY3" fmla="*/ 154640 h 190736"/>
                    <a:gd name="connsiteX4" fmla="*/ 246856 w 288788"/>
                    <a:gd name="connsiteY4" fmla="*/ 183592 h 190736"/>
                    <a:gd name="connsiteX5" fmla="*/ 163512 w 288788"/>
                    <a:gd name="connsiteY5" fmla="*/ 190736 h 190736"/>
                    <a:gd name="connsiteX6" fmla="*/ 170656 w 288788"/>
                    <a:gd name="connsiteY6" fmla="*/ 150254 h 190736"/>
                    <a:gd name="connsiteX7" fmla="*/ 115888 w 288788"/>
                    <a:gd name="connsiteY7" fmla="*/ 133584 h 190736"/>
                    <a:gd name="connsiteX8" fmla="*/ 89692 w 288788"/>
                    <a:gd name="connsiteY8" fmla="*/ 176448 h 190736"/>
                    <a:gd name="connsiteX9" fmla="*/ 21004 w 288788"/>
                    <a:gd name="connsiteY9" fmla="*/ 162710 h 190736"/>
                    <a:gd name="connsiteX10" fmla="*/ 0 w 288788"/>
                    <a:gd name="connsiteY10" fmla="*/ 131204 h 190736"/>
                    <a:gd name="connsiteX11" fmla="*/ 15872 w 288788"/>
                    <a:gd name="connsiteY11" fmla="*/ 74054 h 190736"/>
                    <a:gd name="connsiteX12" fmla="*/ 101600 w 288788"/>
                    <a:gd name="connsiteY12" fmla="*/ 93104 h 190736"/>
                    <a:gd name="connsiteX13" fmla="*/ 177136 w 288788"/>
                    <a:gd name="connsiteY13" fmla="*/ 0 h 190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88788" h="190736">
                      <a:moveTo>
                        <a:pt x="177136" y="0"/>
                      </a:moveTo>
                      <a:lnTo>
                        <a:pt x="238124" y="26428"/>
                      </a:lnTo>
                      <a:lnTo>
                        <a:pt x="225424" y="89928"/>
                      </a:lnTo>
                      <a:lnTo>
                        <a:pt x="288788" y="154640"/>
                      </a:lnTo>
                      <a:lnTo>
                        <a:pt x="246856" y="183592"/>
                      </a:lnTo>
                      <a:lnTo>
                        <a:pt x="163512" y="190736"/>
                      </a:lnTo>
                      <a:lnTo>
                        <a:pt x="170656" y="150254"/>
                      </a:lnTo>
                      <a:lnTo>
                        <a:pt x="115888" y="133584"/>
                      </a:lnTo>
                      <a:lnTo>
                        <a:pt x="89692" y="176448"/>
                      </a:lnTo>
                      <a:lnTo>
                        <a:pt x="21004" y="162710"/>
                      </a:lnTo>
                      <a:lnTo>
                        <a:pt x="0" y="131204"/>
                      </a:lnTo>
                      <a:lnTo>
                        <a:pt x="15872" y="74054"/>
                      </a:lnTo>
                      <a:lnTo>
                        <a:pt x="101600" y="93104"/>
                      </a:lnTo>
                      <a:lnTo>
                        <a:pt x="1771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C900064B-E509-42B8-BEE3-D4EDB6EC14CE}"/>
                    </a:ext>
                  </a:extLst>
                </p:cNvPr>
                <p:cNvSpPr/>
                <p:nvPr/>
              </p:nvSpPr>
              <p:spPr>
                <a:xfrm>
                  <a:off x="38620700" y="28969154"/>
                  <a:ext cx="190500" cy="190046"/>
                </a:xfrm>
                <a:custGeom>
                  <a:avLst/>
                  <a:gdLst>
                    <a:gd name="connsiteX0" fmla="*/ 34472 w 190500"/>
                    <a:gd name="connsiteY0" fmla="*/ 0 h 190046"/>
                    <a:gd name="connsiteX1" fmla="*/ 107948 w 190500"/>
                    <a:gd name="connsiteY1" fmla="*/ 12246 h 190046"/>
                    <a:gd name="connsiteX2" fmla="*/ 190500 w 190500"/>
                    <a:gd name="connsiteY2" fmla="*/ 85270 h 190046"/>
                    <a:gd name="connsiteX3" fmla="*/ 149224 w 190500"/>
                    <a:gd name="connsiteY3" fmla="*/ 136070 h 190046"/>
                    <a:gd name="connsiteX4" fmla="*/ 155220 w 190500"/>
                    <a:gd name="connsiteY4" fmla="*/ 190046 h 190046"/>
                    <a:gd name="connsiteX5" fmla="*/ 85724 w 190500"/>
                    <a:gd name="connsiteY5" fmla="*/ 190046 h 190046"/>
                    <a:gd name="connsiteX6" fmla="*/ 66676 w 190500"/>
                    <a:gd name="connsiteY6" fmla="*/ 94796 h 190046"/>
                    <a:gd name="connsiteX7" fmla="*/ 8756 w 190500"/>
                    <a:gd name="connsiteY7" fmla="*/ 78248 h 190046"/>
                    <a:gd name="connsiteX8" fmla="*/ 0 w 190500"/>
                    <a:gd name="connsiteY8" fmla="*/ 34470 h 190046"/>
                    <a:gd name="connsiteX9" fmla="*/ 34472 w 190500"/>
                    <a:gd name="connsiteY9" fmla="*/ 0 h 190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0500" h="190046">
                      <a:moveTo>
                        <a:pt x="34472" y="0"/>
                      </a:moveTo>
                      <a:lnTo>
                        <a:pt x="107948" y="12246"/>
                      </a:lnTo>
                      <a:lnTo>
                        <a:pt x="190500" y="85270"/>
                      </a:lnTo>
                      <a:lnTo>
                        <a:pt x="149224" y="136070"/>
                      </a:lnTo>
                      <a:lnTo>
                        <a:pt x="155220" y="190046"/>
                      </a:lnTo>
                      <a:lnTo>
                        <a:pt x="85724" y="190046"/>
                      </a:lnTo>
                      <a:lnTo>
                        <a:pt x="66676" y="94796"/>
                      </a:lnTo>
                      <a:lnTo>
                        <a:pt x="8756" y="78248"/>
                      </a:lnTo>
                      <a:lnTo>
                        <a:pt x="0" y="34470"/>
                      </a:lnTo>
                      <a:lnTo>
                        <a:pt x="344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8EB486F4-8EAC-4C39-B21E-F1391CBEA4E6}"/>
                    </a:ext>
                  </a:extLst>
                </p:cNvPr>
                <p:cNvSpPr/>
                <p:nvPr/>
              </p:nvSpPr>
              <p:spPr>
                <a:xfrm>
                  <a:off x="38376224" y="29047402"/>
                  <a:ext cx="437488" cy="620502"/>
                </a:xfrm>
                <a:custGeom>
                  <a:avLst/>
                  <a:gdLst>
                    <a:gd name="connsiteX0" fmla="*/ 253232 w 437488"/>
                    <a:gd name="connsiteY0" fmla="*/ 0 h 620502"/>
                    <a:gd name="connsiteX1" fmla="*/ 311152 w 437488"/>
                    <a:gd name="connsiteY1" fmla="*/ 16548 h 620502"/>
                    <a:gd name="connsiteX2" fmla="*/ 330200 w 437488"/>
                    <a:gd name="connsiteY2" fmla="*/ 111798 h 620502"/>
                    <a:gd name="connsiteX3" fmla="*/ 399696 w 437488"/>
                    <a:gd name="connsiteY3" fmla="*/ 111798 h 620502"/>
                    <a:gd name="connsiteX4" fmla="*/ 403224 w 437488"/>
                    <a:gd name="connsiteY4" fmla="*/ 143548 h 620502"/>
                    <a:gd name="connsiteX5" fmla="*/ 437488 w 437488"/>
                    <a:gd name="connsiteY5" fmla="*/ 158394 h 620502"/>
                    <a:gd name="connsiteX6" fmla="*/ 361952 w 437488"/>
                    <a:gd name="connsiteY6" fmla="*/ 251498 h 620502"/>
                    <a:gd name="connsiteX7" fmla="*/ 276224 w 437488"/>
                    <a:gd name="connsiteY7" fmla="*/ 232448 h 620502"/>
                    <a:gd name="connsiteX8" fmla="*/ 260352 w 437488"/>
                    <a:gd name="connsiteY8" fmla="*/ 289598 h 620502"/>
                    <a:gd name="connsiteX9" fmla="*/ 281356 w 437488"/>
                    <a:gd name="connsiteY9" fmla="*/ 321104 h 620502"/>
                    <a:gd name="connsiteX10" fmla="*/ 278608 w 437488"/>
                    <a:gd name="connsiteY10" fmla="*/ 320554 h 620502"/>
                    <a:gd name="connsiteX11" fmla="*/ 264320 w 437488"/>
                    <a:gd name="connsiteY11" fmla="*/ 387230 h 620502"/>
                    <a:gd name="connsiteX12" fmla="*/ 345280 w 437488"/>
                    <a:gd name="connsiteY12" fmla="*/ 408662 h 620502"/>
                    <a:gd name="connsiteX13" fmla="*/ 335756 w 437488"/>
                    <a:gd name="connsiteY13" fmla="*/ 451522 h 620502"/>
                    <a:gd name="connsiteX14" fmla="*/ 428624 w 437488"/>
                    <a:gd name="connsiteY14" fmla="*/ 532486 h 620502"/>
                    <a:gd name="connsiteX15" fmla="*/ 430640 w 437488"/>
                    <a:gd name="connsiteY15" fmla="*/ 536754 h 620502"/>
                    <a:gd name="connsiteX16" fmla="*/ 422276 w 437488"/>
                    <a:gd name="connsiteY16" fmla="*/ 530898 h 620502"/>
                    <a:gd name="connsiteX17" fmla="*/ 333376 w 437488"/>
                    <a:gd name="connsiteY17" fmla="*/ 581698 h 620502"/>
                    <a:gd name="connsiteX18" fmla="*/ 187328 w 437488"/>
                    <a:gd name="connsiteY18" fmla="*/ 568998 h 620502"/>
                    <a:gd name="connsiteX19" fmla="*/ 53976 w 437488"/>
                    <a:gd name="connsiteY19" fmla="*/ 619798 h 620502"/>
                    <a:gd name="connsiteX20" fmla="*/ 34276 w 437488"/>
                    <a:gd name="connsiteY20" fmla="*/ 620502 h 620502"/>
                    <a:gd name="connsiteX21" fmla="*/ 33340 w 437488"/>
                    <a:gd name="connsiteY21" fmla="*/ 515818 h 620502"/>
                    <a:gd name="connsiteX22" fmla="*/ 0 w 437488"/>
                    <a:gd name="connsiteY22" fmla="*/ 446762 h 620502"/>
                    <a:gd name="connsiteX23" fmla="*/ 88108 w 437488"/>
                    <a:gd name="connsiteY23" fmla="*/ 356274 h 620502"/>
                    <a:gd name="connsiteX24" fmla="*/ 97632 w 437488"/>
                    <a:gd name="connsiteY24" fmla="*/ 282454 h 620502"/>
                    <a:gd name="connsiteX25" fmla="*/ 95960 w 437488"/>
                    <a:gd name="connsiteY25" fmla="*/ 281678 h 620502"/>
                    <a:gd name="connsiteX26" fmla="*/ 117476 w 437488"/>
                    <a:gd name="connsiteY26" fmla="*/ 226098 h 620502"/>
                    <a:gd name="connsiteX27" fmla="*/ 171452 w 437488"/>
                    <a:gd name="connsiteY27" fmla="*/ 168948 h 620502"/>
                    <a:gd name="connsiteX28" fmla="*/ 171452 w 437488"/>
                    <a:gd name="connsiteY28" fmla="*/ 111798 h 620502"/>
                    <a:gd name="connsiteX29" fmla="*/ 254000 w 437488"/>
                    <a:gd name="connsiteY29" fmla="*/ 3848 h 620502"/>
                    <a:gd name="connsiteX30" fmla="*/ 253232 w 437488"/>
                    <a:gd name="connsiteY30" fmla="*/ 0 h 620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437488" h="620502">
                      <a:moveTo>
                        <a:pt x="253232" y="0"/>
                      </a:moveTo>
                      <a:lnTo>
                        <a:pt x="311152" y="16548"/>
                      </a:lnTo>
                      <a:lnTo>
                        <a:pt x="330200" y="111798"/>
                      </a:lnTo>
                      <a:lnTo>
                        <a:pt x="399696" y="111798"/>
                      </a:lnTo>
                      <a:lnTo>
                        <a:pt x="403224" y="143548"/>
                      </a:lnTo>
                      <a:lnTo>
                        <a:pt x="437488" y="158394"/>
                      </a:lnTo>
                      <a:lnTo>
                        <a:pt x="361952" y="251498"/>
                      </a:lnTo>
                      <a:lnTo>
                        <a:pt x="276224" y="232448"/>
                      </a:lnTo>
                      <a:lnTo>
                        <a:pt x="260352" y="289598"/>
                      </a:lnTo>
                      <a:lnTo>
                        <a:pt x="281356" y="321104"/>
                      </a:lnTo>
                      <a:lnTo>
                        <a:pt x="278608" y="320554"/>
                      </a:lnTo>
                      <a:lnTo>
                        <a:pt x="264320" y="387230"/>
                      </a:lnTo>
                      <a:lnTo>
                        <a:pt x="345280" y="408662"/>
                      </a:lnTo>
                      <a:lnTo>
                        <a:pt x="335756" y="451522"/>
                      </a:lnTo>
                      <a:lnTo>
                        <a:pt x="428624" y="532486"/>
                      </a:lnTo>
                      <a:lnTo>
                        <a:pt x="430640" y="536754"/>
                      </a:lnTo>
                      <a:lnTo>
                        <a:pt x="422276" y="530898"/>
                      </a:lnTo>
                      <a:lnTo>
                        <a:pt x="333376" y="581698"/>
                      </a:lnTo>
                      <a:lnTo>
                        <a:pt x="187328" y="568998"/>
                      </a:lnTo>
                      <a:lnTo>
                        <a:pt x="53976" y="619798"/>
                      </a:lnTo>
                      <a:lnTo>
                        <a:pt x="34276" y="620502"/>
                      </a:lnTo>
                      <a:lnTo>
                        <a:pt x="33340" y="515818"/>
                      </a:lnTo>
                      <a:lnTo>
                        <a:pt x="0" y="446762"/>
                      </a:lnTo>
                      <a:lnTo>
                        <a:pt x="88108" y="356274"/>
                      </a:lnTo>
                      <a:lnTo>
                        <a:pt x="97632" y="282454"/>
                      </a:lnTo>
                      <a:lnTo>
                        <a:pt x="95960" y="281678"/>
                      </a:lnTo>
                      <a:lnTo>
                        <a:pt x="117476" y="226098"/>
                      </a:lnTo>
                      <a:lnTo>
                        <a:pt x="171452" y="168948"/>
                      </a:lnTo>
                      <a:lnTo>
                        <a:pt x="171452" y="111798"/>
                      </a:lnTo>
                      <a:lnTo>
                        <a:pt x="254000" y="3848"/>
                      </a:lnTo>
                      <a:lnTo>
                        <a:pt x="2532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19C29A8D-B620-4311-B2CD-E11447C276BF}"/>
                    </a:ext>
                  </a:extLst>
                </p:cNvPr>
                <p:cNvSpPr/>
                <p:nvPr/>
              </p:nvSpPr>
              <p:spPr>
                <a:xfrm>
                  <a:off x="37940220" y="28861720"/>
                  <a:ext cx="714952" cy="700178"/>
                </a:xfrm>
                <a:custGeom>
                  <a:avLst/>
                  <a:gdLst>
                    <a:gd name="connsiteX0" fmla="*/ 621072 w 714952"/>
                    <a:gd name="connsiteY0" fmla="*/ 0 h 700178"/>
                    <a:gd name="connsiteX1" fmla="*/ 661428 w 714952"/>
                    <a:gd name="connsiteY1" fmla="*/ 57428 h 700178"/>
                    <a:gd name="connsiteX2" fmla="*/ 661428 w 714952"/>
                    <a:gd name="connsiteY2" fmla="*/ 62530 h 700178"/>
                    <a:gd name="connsiteX3" fmla="*/ 674132 w 714952"/>
                    <a:gd name="connsiteY3" fmla="*/ 100630 h 700178"/>
                    <a:gd name="connsiteX4" fmla="*/ 714952 w 714952"/>
                    <a:gd name="connsiteY4" fmla="*/ 107434 h 700178"/>
                    <a:gd name="connsiteX5" fmla="*/ 680480 w 714952"/>
                    <a:gd name="connsiteY5" fmla="*/ 141904 h 700178"/>
                    <a:gd name="connsiteX6" fmla="*/ 690004 w 714952"/>
                    <a:gd name="connsiteY6" fmla="*/ 189530 h 700178"/>
                    <a:gd name="connsiteX7" fmla="*/ 607456 w 714952"/>
                    <a:gd name="connsiteY7" fmla="*/ 297480 h 700178"/>
                    <a:gd name="connsiteX8" fmla="*/ 607456 w 714952"/>
                    <a:gd name="connsiteY8" fmla="*/ 354630 h 700178"/>
                    <a:gd name="connsiteX9" fmla="*/ 553480 w 714952"/>
                    <a:gd name="connsiteY9" fmla="*/ 411780 h 700178"/>
                    <a:gd name="connsiteX10" fmla="*/ 531964 w 714952"/>
                    <a:gd name="connsiteY10" fmla="*/ 467360 h 700178"/>
                    <a:gd name="connsiteX11" fmla="*/ 466960 w 714952"/>
                    <a:gd name="connsiteY11" fmla="*/ 437180 h 700178"/>
                    <a:gd name="connsiteX12" fmla="*/ 450292 w 714952"/>
                    <a:gd name="connsiteY12" fmla="*/ 420512 h 700178"/>
                    <a:gd name="connsiteX13" fmla="*/ 443148 w 714952"/>
                    <a:gd name="connsiteY13" fmla="*/ 341930 h 700178"/>
                    <a:gd name="connsiteX14" fmla="*/ 331228 w 714952"/>
                    <a:gd name="connsiteY14" fmla="*/ 341930 h 700178"/>
                    <a:gd name="connsiteX15" fmla="*/ 240744 w 714952"/>
                    <a:gd name="connsiteY15" fmla="*/ 415748 h 700178"/>
                    <a:gd name="connsiteX16" fmla="*/ 240744 w 714952"/>
                    <a:gd name="connsiteY16" fmla="*/ 601486 h 700178"/>
                    <a:gd name="connsiteX17" fmla="*/ 153016 w 714952"/>
                    <a:gd name="connsiteY17" fmla="*/ 700178 h 700178"/>
                    <a:gd name="connsiteX18" fmla="*/ 102628 w 714952"/>
                    <a:gd name="connsiteY18" fmla="*/ 691180 h 700178"/>
                    <a:gd name="connsiteX19" fmla="*/ 89932 w 714952"/>
                    <a:gd name="connsiteY19" fmla="*/ 589580 h 700178"/>
                    <a:gd name="connsiteX20" fmla="*/ 1028 w 714952"/>
                    <a:gd name="connsiteY20" fmla="*/ 519730 h 700178"/>
                    <a:gd name="connsiteX21" fmla="*/ 0 w 714952"/>
                    <a:gd name="connsiteY21" fmla="*/ 520650 h 700178"/>
                    <a:gd name="connsiteX22" fmla="*/ 29604 w 714952"/>
                    <a:gd name="connsiteY22" fmla="*/ 376856 h 700178"/>
                    <a:gd name="connsiteX23" fmla="*/ 75408 w 714952"/>
                    <a:gd name="connsiteY23" fmla="*/ 294896 h 700178"/>
                    <a:gd name="connsiteX24" fmla="*/ 108980 w 714952"/>
                    <a:gd name="connsiteY24" fmla="*/ 297480 h 700178"/>
                    <a:gd name="connsiteX25" fmla="*/ 188356 w 714952"/>
                    <a:gd name="connsiteY25" fmla="*/ 253030 h 700178"/>
                    <a:gd name="connsiteX26" fmla="*/ 176932 w 714952"/>
                    <a:gd name="connsiteY26" fmla="*/ 231704 h 700178"/>
                    <a:gd name="connsiteX27" fmla="*/ 277256 w 714952"/>
                    <a:gd name="connsiteY27" fmla="*/ 259380 h 700178"/>
                    <a:gd name="connsiteX28" fmla="*/ 340756 w 714952"/>
                    <a:gd name="connsiteY28" fmla="*/ 176830 h 700178"/>
                    <a:gd name="connsiteX29" fmla="*/ 594756 w 714952"/>
                    <a:gd name="connsiteY29" fmla="*/ 91104 h 700178"/>
                    <a:gd name="connsiteX30" fmla="*/ 621072 w 714952"/>
                    <a:gd name="connsiteY30" fmla="*/ 0 h 70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714952" h="700178">
                      <a:moveTo>
                        <a:pt x="621072" y="0"/>
                      </a:moveTo>
                      <a:lnTo>
                        <a:pt x="661428" y="57428"/>
                      </a:lnTo>
                      <a:lnTo>
                        <a:pt x="661428" y="62530"/>
                      </a:lnTo>
                      <a:lnTo>
                        <a:pt x="674132" y="100630"/>
                      </a:lnTo>
                      <a:lnTo>
                        <a:pt x="714952" y="107434"/>
                      </a:lnTo>
                      <a:lnTo>
                        <a:pt x="680480" y="141904"/>
                      </a:lnTo>
                      <a:lnTo>
                        <a:pt x="690004" y="189530"/>
                      </a:lnTo>
                      <a:lnTo>
                        <a:pt x="607456" y="297480"/>
                      </a:lnTo>
                      <a:lnTo>
                        <a:pt x="607456" y="354630"/>
                      </a:lnTo>
                      <a:lnTo>
                        <a:pt x="553480" y="411780"/>
                      </a:lnTo>
                      <a:lnTo>
                        <a:pt x="531964" y="467360"/>
                      </a:lnTo>
                      <a:lnTo>
                        <a:pt x="466960" y="437180"/>
                      </a:lnTo>
                      <a:lnTo>
                        <a:pt x="450292" y="420512"/>
                      </a:lnTo>
                      <a:lnTo>
                        <a:pt x="443148" y="341930"/>
                      </a:lnTo>
                      <a:lnTo>
                        <a:pt x="331228" y="341930"/>
                      </a:lnTo>
                      <a:lnTo>
                        <a:pt x="240744" y="415748"/>
                      </a:lnTo>
                      <a:lnTo>
                        <a:pt x="240744" y="601486"/>
                      </a:lnTo>
                      <a:lnTo>
                        <a:pt x="153016" y="700178"/>
                      </a:lnTo>
                      <a:lnTo>
                        <a:pt x="102628" y="691180"/>
                      </a:lnTo>
                      <a:lnTo>
                        <a:pt x="89932" y="589580"/>
                      </a:lnTo>
                      <a:lnTo>
                        <a:pt x="1028" y="519730"/>
                      </a:lnTo>
                      <a:lnTo>
                        <a:pt x="0" y="520650"/>
                      </a:lnTo>
                      <a:lnTo>
                        <a:pt x="29604" y="376856"/>
                      </a:lnTo>
                      <a:lnTo>
                        <a:pt x="75408" y="294896"/>
                      </a:lnTo>
                      <a:lnTo>
                        <a:pt x="108980" y="297480"/>
                      </a:lnTo>
                      <a:lnTo>
                        <a:pt x="188356" y="253030"/>
                      </a:lnTo>
                      <a:lnTo>
                        <a:pt x="176932" y="231704"/>
                      </a:lnTo>
                      <a:lnTo>
                        <a:pt x="277256" y="259380"/>
                      </a:lnTo>
                      <a:lnTo>
                        <a:pt x="340756" y="176830"/>
                      </a:lnTo>
                      <a:lnTo>
                        <a:pt x="594756" y="91104"/>
                      </a:lnTo>
                      <a:lnTo>
                        <a:pt x="6210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64455559-D539-45D1-A4E3-25A1587A3009}"/>
                  </a:ext>
                </a:extLst>
              </p:cNvPr>
              <p:cNvSpPr/>
              <p:nvPr/>
            </p:nvSpPr>
            <p:spPr>
              <a:xfrm>
                <a:off x="36718876" y="27412950"/>
                <a:ext cx="2905124" cy="2984500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2" name="グループ化 601">
              <a:extLst>
                <a:ext uri="{FF2B5EF4-FFF2-40B4-BE49-F238E27FC236}">
                  <a16:creationId xmlns:a16="http://schemas.microsoft.com/office/drawing/2014/main" id="{94405E1E-2CB5-46FE-815C-3F28633AC986}"/>
                </a:ext>
              </a:extLst>
            </p:cNvPr>
            <p:cNvGrpSpPr/>
            <p:nvPr/>
          </p:nvGrpSpPr>
          <p:grpSpPr>
            <a:xfrm>
              <a:off x="36760276" y="27781158"/>
              <a:ext cx="2946314" cy="2461067"/>
              <a:chOff x="36760276" y="27781158"/>
              <a:chExt cx="2946314" cy="2461067"/>
            </a:xfrm>
          </p:grpSpPr>
          <p:sp>
            <p:nvSpPr>
              <p:cNvPr id="603" name="正方形/長方形 602">
                <a:extLst>
                  <a:ext uri="{FF2B5EF4-FFF2-40B4-BE49-F238E27FC236}">
                    <a16:creationId xmlns:a16="http://schemas.microsoft.com/office/drawing/2014/main" id="{B199EF00-36FC-4925-92A8-591341851BB3}"/>
                  </a:ext>
                </a:extLst>
              </p:cNvPr>
              <p:cNvSpPr/>
              <p:nvPr/>
            </p:nvSpPr>
            <p:spPr>
              <a:xfrm>
                <a:off x="37960775" y="28478553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　梨</a:t>
                </a:r>
              </a:p>
            </p:txBody>
          </p:sp>
          <p:sp>
            <p:nvSpPr>
              <p:cNvPr id="604" name="正方形/長方形 603">
                <a:extLst>
                  <a:ext uri="{FF2B5EF4-FFF2-40B4-BE49-F238E27FC236}">
                    <a16:creationId xmlns:a16="http://schemas.microsoft.com/office/drawing/2014/main" id="{C29C556A-1DD9-4116-8FE6-6349EDC75039}"/>
                  </a:ext>
                </a:extLst>
              </p:cNvPr>
              <p:cNvSpPr/>
              <p:nvPr/>
            </p:nvSpPr>
            <p:spPr>
              <a:xfrm>
                <a:off x="37688024" y="2841158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甲府市</a:t>
                </a:r>
              </a:p>
            </p:txBody>
          </p:sp>
          <p:sp>
            <p:nvSpPr>
              <p:cNvPr id="605" name="正方形/長方形 604">
                <a:extLst>
                  <a:ext uri="{FF2B5EF4-FFF2-40B4-BE49-F238E27FC236}">
                    <a16:creationId xmlns:a16="http://schemas.microsoft.com/office/drawing/2014/main" id="{E86E0428-B28E-4E27-9994-40583487D1FB}"/>
                  </a:ext>
                </a:extLst>
              </p:cNvPr>
              <p:cNvSpPr/>
              <p:nvPr/>
            </p:nvSpPr>
            <p:spPr>
              <a:xfrm>
                <a:off x="38684539" y="2790958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丹波山村</a:t>
                </a:r>
              </a:p>
            </p:txBody>
          </p:sp>
          <p:sp>
            <p:nvSpPr>
              <p:cNvPr id="606" name="正方形/長方形 605">
                <a:extLst>
                  <a:ext uri="{FF2B5EF4-FFF2-40B4-BE49-F238E27FC236}">
                    <a16:creationId xmlns:a16="http://schemas.microsoft.com/office/drawing/2014/main" id="{4B89F7FB-8284-4968-84F8-ED568681F76B}"/>
                  </a:ext>
                </a:extLst>
              </p:cNvPr>
              <p:cNvSpPr/>
              <p:nvPr/>
            </p:nvSpPr>
            <p:spPr>
              <a:xfrm>
                <a:off x="38781229" y="2812546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小菅村</a:t>
                </a:r>
              </a:p>
            </p:txBody>
          </p:sp>
          <p:sp>
            <p:nvSpPr>
              <p:cNvPr id="607" name="正方形/長方形 606">
                <a:extLst>
                  <a:ext uri="{FF2B5EF4-FFF2-40B4-BE49-F238E27FC236}">
                    <a16:creationId xmlns:a16="http://schemas.microsoft.com/office/drawing/2014/main" id="{830A83DA-43DC-4992-9202-0AFA5362960C}"/>
                  </a:ext>
                </a:extLst>
              </p:cNvPr>
              <p:cNvSpPr/>
              <p:nvPr/>
            </p:nvSpPr>
            <p:spPr>
              <a:xfrm>
                <a:off x="37882747" y="29134778"/>
                <a:ext cx="838691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富士河口湖町</a:t>
                </a:r>
              </a:p>
            </p:txBody>
          </p:sp>
          <p:sp>
            <p:nvSpPr>
              <p:cNvPr id="608" name="正方形/長方形 607">
                <a:extLst>
                  <a:ext uri="{FF2B5EF4-FFF2-40B4-BE49-F238E27FC236}">
                    <a16:creationId xmlns:a16="http://schemas.microsoft.com/office/drawing/2014/main" id="{B2DCC79E-9D5E-477A-832C-923B8A62C159}"/>
                  </a:ext>
                </a:extLst>
              </p:cNvPr>
              <p:cNvSpPr/>
              <p:nvPr/>
            </p:nvSpPr>
            <p:spPr>
              <a:xfrm>
                <a:off x="38087985" y="2935284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鳴沢村</a:t>
                </a:r>
              </a:p>
            </p:txBody>
          </p:sp>
          <p:sp>
            <p:nvSpPr>
              <p:cNvPr id="609" name="正方形/長方形 608">
                <a:extLst>
                  <a:ext uri="{FF2B5EF4-FFF2-40B4-BE49-F238E27FC236}">
                    <a16:creationId xmlns:a16="http://schemas.microsoft.com/office/drawing/2014/main" id="{1DFAAABA-9659-4A30-97E3-89E60ADFEE40}"/>
                  </a:ext>
                </a:extLst>
              </p:cNvPr>
              <p:cNvSpPr/>
              <p:nvPr/>
            </p:nvSpPr>
            <p:spPr>
              <a:xfrm>
                <a:off x="38519373" y="2939006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山中湖村</a:t>
                </a:r>
              </a:p>
            </p:txBody>
          </p:sp>
          <p:sp>
            <p:nvSpPr>
              <p:cNvPr id="610" name="正方形/長方形 609">
                <a:extLst>
                  <a:ext uri="{FF2B5EF4-FFF2-40B4-BE49-F238E27FC236}">
                    <a16:creationId xmlns:a16="http://schemas.microsoft.com/office/drawing/2014/main" id="{F3399C81-4841-458A-9FD3-CF62A98F5154}"/>
                  </a:ext>
                </a:extLst>
              </p:cNvPr>
              <p:cNvSpPr/>
              <p:nvPr/>
            </p:nvSpPr>
            <p:spPr>
              <a:xfrm>
                <a:off x="38559344" y="2923313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忍野村</a:t>
                </a:r>
              </a:p>
            </p:txBody>
          </p:sp>
          <p:sp>
            <p:nvSpPr>
              <p:cNvPr id="611" name="正方形/長方形 610">
                <a:extLst>
                  <a:ext uri="{FF2B5EF4-FFF2-40B4-BE49-F238E27FC236}">
                    <a16:creationId xmlns:a16="http://schemas.microsoft.com/office/drawing/2014/main" id="{952D1E69-AA47-43CE-AD7B-612FCF75CDEF}"/>
                  </a:ext>
                </a:extLst>
              </p:cNvPr>
              <p:cNvSpPr/>
              <p:nvPr/>
            </p:nvSpPr>
            <p:spPr>
              <a:xfrm>
                <a:off x="39040629" y="290557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道志村</a:t>
                </a:r>
              </a:p>
            </p:txBody>
          </p:sp>
          <p:sp>
            <p:nvSpPr>
              <p:cNvPr id="612" name="正方形/長方形 611">
                <a:extLst>
                  <a:ext uri="{FF2B5EF4-FFF2-40B4-BE49-F238E27FC236}">
                    <a16:creationId xmlns:a16="http://schemas.microsoft.com/office/drawing/2014/main" id="{BFC98057-4636-463A-986C-4AAD273C63B8}"/>
                  </a:ext>
                </a:extLst>
              </p:cNvPr>
              <p:cNvSpPr/>
              <p:nvPr/>
            </p:nvSpPr>
            <p:spPr>
              <a:xfrm>
                <a:off x="38421358" y="2894238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西桂町</a:t>
                </a:r>
              </a:p>
            </p:txBody>
          </p:sp>
          <p:sp>
            <p:nvSpPr>
              <p:cNvPr id="613" name="正方形/長方形 612">
                <a:extLst>
                  <a:ext uri="{FF2B5EF4-FFF2-40B4-BE49-F238E27FC236}">
                    <a16:creationId xmlns:a16="http://schemas.microsoft.com/office/drawing/2014/main" id="{78F11CF8-7655-48AC-ADE4-EE21388444B5}"/>
                  </a:ext>
                </a:extLst>
              </p:cNvPr>
              <p:cNvSpPr/>
              <p:nvPr/>
            </p:nvSpPr>
            <p:spPr>
              <a:xfrm>
                <a:off x="37555383" y="2861078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昭和町</a:t>
                </a:r>
              </a:p>
            </p:txBody>
          </p:sp>
          <p:sp>
            <p:nvSpPr>
              <p:cNvPr id="614" name="正方形/長方形 613">
                <a:extLst>
                  <a:ext uri="{FF2B5EF4-FFF2-40B4-BE49-F238E27FC236}">
                    <a16:creationId xmlns:a16="http://schemas.microsoft.com/office/drawing/2014/main" id="{AD00F805-65E6-4516-8077-76D29FDA8672}"/>
                  </a:ext>
                </a:extLst>
              </p:cNvPr>
              <p:cNvSpPr/>
              <p:nvPr/>
            </p:nvSpPr>
            <p:spPr>
              <a:xfrm>
                <a:off x="37085259" y="2891552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富士川町</a:t>
                </a:r>
              </a:p>
            </p:txBody>
          </p:sp>
          <p:sp>
            <p:nvSpPr>
              <p:cNvPr id="615" name="正方形/長方形 614">
                <a:extLst>
                  <a:ext uri="{FF2B5EF4-FFF2-40B4-BE49-F238E27FC236}">
                    <a16:creationId xmlns:a16="http://schemas.microsoft.com/office/drawing/2014/main" id="{948AFA4C-6355-4BD0-8883-11C94078C1EF}"/>
                  </a:ext>
                </a:extLst>
              </p:cNvPr>
              <p:cNvSpPr/>
              <p:nvPr/>
            </p:nvSpPr>
            <p:spPr>
              <a:xfrm>
                <a:off x="37315668" y="3002678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南部町</a:t>
                </a:r>
              </a:p>
            </p:txBody>
          </p:sp>
          <p:sp>
            <p:nvSpPr>
              <p:cNvPr id="616" name="正方形/長方形 615">
                <a:extLst>
                  <a:ext uri="{FF2B5EF4-FFF2-40B4-BE49-F238E27FC236}">
                    <a16:creationId xmlns:a16="http://schemas.microsoft.com/office/drawing/2014/main" id="{BA4A611A-448E-49EA-835F-9A9ABEFB2825}"/>
                  </a:ext>
                </a:extLst>
              </p:cNvPr>
              <p:cNvSpPr/>
              <p:nvPr/>
            </p:nvSpPr>
            <p:spPr>
              <a:xfrm>
                <a:off x="37369421" y="2940635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身延町</a:t>
                </a:r>
              </a:p>
            </p:txBody>
          </p:sp>
          <p:sp>
            <p:nvSpPr>
              <p:cNvPr id="617" name="正方形/長方形 616">
                <a:extLst>
                  <a:ext uri="{FF2B5EF4-FFF2-40B4-BE49-F238E27FC236}">
                    <a16:creationId xmlns:a16="http://schemas.microsoft.com/office/drawing/2014/main" id="{1B1156EA-2C0F-468F-9D6D-EFD4DFEB09B3}"/>
                  </a:ext>
                </a:extLst>
              </p:cNvPr>
              <p:cNvSpPr/>
              <p:nvPr/>
            </p:nvSpPr>
            <p:spPr>
              <a:xfrm>
                <a:off x="36912030" y="293704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早川町</a:t>
                </a:r>
              </a:p>
            </p:txBody>
          </p:sp>
          <p:sp>
            <p:nvSpPr>
              <p:cNvPr id="618" name="正方形/長方形 617">
                <a:extLst>
                  <a:ext uri="{FF2B5EF4-FFF2-40B4-BE49-F238E27FC236}">
                    <a16:creationId xmlns:a16="http://schemas.microsoft.com/office/drawing/2014/main" id="{1E4178B6-3537-4EAB-82D4-CEAA5A8A7956}"/>
                  </a:ext>
                </a:extLst>
              </p:cNvPr>
              <p:cNvSpPr/>
              <p:nvPr/>
            </p:nvSpPr>
            <p:spPr>
              <a:xfrm>
                <a:off x="37439938" y="28991302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市川三郷町</a:t>
                </a:r>
              </a:p>
            </p:txBody>
          </p:sp>
          <p:sp>
            <p:nvSpPr>
              <p:cNvPr id="619" name="正方形/長方形 618">
                <a:extLst>
                  <a:ext uri="{FF2B5EF4-FFF2-40B4-BE49-F238E27FC236}">
                    <a16:creationId xmlns:a16="http://schemas.microsoft.com/office/drawing/2014/main" id="{E4822FD2-A95C-4AF3-9CAD-59B7BBCCC162}"/>
                  </a:ext>
                </a:extLst>
              </p:cNvPr>
              <p:cNvSpPr/>
              <p:nvPr/>
            </p:nvSpPr>
            <p:spPr>
              <a:xfrm>
                <a:off x="37572741" y="2879302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中央市</a:t>
                </a:r>
              </a:p>
            </p:txBody>
          </p:sp>
          <p:sp>
            <p:nvSpPr>
              <p:cNvPr id="620" name="正方形/長方形 619">
                <a:extLst>
                  <a:ext uri="{FF2B5EF4-FFF2-40B4-BE49-F238E27FC236}">
                    <a16:creationId xmlns:a16="http://schemas.microsoft.com/office/drawing/2014/main" id="{79737462-76E4-41FD-AE24-7B3617A6B072}"/>
                  </a:ext>
                </a:extLst>
              </p:cNvPr>
              <p:cNvSpPr/>
              <p:nvPr/>
            </p:nvSpPr>
            <p:spPr>
              <a:xfrm>
                <a:off x="38291111" y="2832328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甲州市</a:t>
                </a:r>
              </a:p>
            </p:txBody>
          </p:sp>
          <p:sp>
            <p:nvSpPr>
              <p:cNvPr id="621" name="正方形/長方形 620">
                <a:extLst>
                  <a:ext uri="{FF2B5EF4-FFF2-40B4-BE49-F238E27FC236}">
                    <a16:creationId xmlns:a16="http://schemas.microsoft.com/office/drawing/2014/main" id="{F74400D5-C7A2-4C84-9B9D-3C1F66847CC0}"/>
                  </a:ext>
                </a:extLst>
              </p:cNvPr>
              <p:cNvSpPr/>
              <p:nvPr/>
            </p:nvSpPr>
            <p:spPr>
              <a:xfrm>
                <a:off x="39085907" y="2858536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上野原市</a:t>
                </a:r>
              </a:p>
            </p:txBody>
          </p:sp>
          <p:sp>
            <p:nvSpPr>
              <p:cNvPr id="622" name="正方形/長方形 621">
                <a:extLst>
                  <a:ext uri="{FF2B5EF4-FFF2-40B4-BE49-F238E27FC236}">
                    <a16:creationId xmlns:a16="http://schemas.microsoft.com/office/drawing/2014/main" id="{BEC93EA2-424A-47CC-B43B-417F1AB2D3E6}"/>
                  </a:ext>
                </a:extLst>
              </p:cNvPr>
              <p:cNvSpPr/>
              <p:nvPr/>
            </p:nvSpPr>
            <p:spPr>
              <a:xfrm>
                <a:off x="37979178" y="2876079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笛吹市</a:t>
                </a:r>
              </a:p>
            </p:txBody>
          </p:sp>
          <p:sp>
            <p:nvSpPr>
              <p:cNvPr id="623" name="正方形/長方形 622">
                <a:extLst>
                  <a:ext uri="{FF2B5EF4-FFF2-40B4-BE49-F238E27FC236}">
                    <a16:creationId xmlns:a16="http://schemas.microsoft.com/office/drawing/2014/main" id="{A89D83AD-9807-4BC8-AC71-D1C7909890E5}"/>
                  </a:ext>
                </a:extLst>
              </p:cNvPr>
              <p:cNvSpPr/>
              <p:nvPr/>
            </p:nvSpPr>
            <p:spPr>
              <a:xfrm>
                <a:off x="37497028" y="2824627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甲斐市</a:t>
                </a:r>
              </a:p>
            </p:txBody>
          </p:sp>
          <p:sp>
            <p:nvSpPr>
              <p:cNvPr id="624" name="正方形/長方形 623">
                <a:extLst>
                  <a:ext uri="{FF2B5EF4-FFF2-40B4-BE49-F238E27FC236}">
                    <a16:creationId xmlns:a16="http://schemas.microsoft.com/office/drawing/2014/main" id="{60916691-B77F-4AEF-B123-946D6F12E977}"/>
                  </a:ext>
                </a:extLst>
              </p:cNvPr>
              <p:cNvSpPr/>
              <p:nvPr/>
            </p:nvSpPr>
            <p:spPr>
              <a:xfrm>
                <a:off x="37084934" y="2778115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北杜市</a:t>
                </a:r>
              </a:p>
            </p:txBody>
          </p:sp>
          <p:sp>
            <p:nvSpPr>
              <p:cNvPr id="625" name="正方形/長方形 624">
                <a:extLst>
                  <a:ext uri="{FF2B5EF4-FFF2-40B4-BE49-F238E27FC236}">
                    <a16:creationId xmlns:a16="http://schemas.microsoft.com/office/drawing/2014/main" id="{237D62B5-BA5B-44E6-B52C-C2F6973C5200}"/>
                  </a:ext>
                </a:extLst>
              </p:cNvPr>
              <p:cNvSpPr/>
              <p:nvPr/>
            </p:nvSpPr>
            <p:spPr>
              <a:xfrm>
                <a:off x="36760276" y="28519851"/>
                <a:ext cx="838691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南アルプス市</a:t>
                </a:r>
              </a:p>
            </p:txBody>
          </p:sp>
          <p:sp>
            <p:nvSpPr>
              <p:cNvPr id="626" name="正方形/長方形 625">
                <a:extLst>
                  <a:ext uri="{FF2B5EF4-FFF2-40B4-BE49-F238E27FC236}">
                    <a16:creationId xmlns:a16="http://schemas.microsoft.com/office/drawing/2014/main" id="{54F11A86-C59C-4B89-B130-EAD697DC85CF}"/>
                  </a:ext>
                </a:extLst>
              </p:cNvPr>
              <p:cNvSpPr/>
              <p:nvPr/>
            </p:nvSpPr>
            <p:spPr>
              <a:xfrm>
                <a:off x="37123997" y="2823432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韮崎市</a:t>
                </a:r>
              </a:p>
            </p:txBody>
          </p:sp>
          <p:sp>
            <p:nvSpPr>
              <p:cNvPr id="627" name="正方形/長方形 626">
                <a:extLst>
                  <a:ext uri="{FF2B5EF4-FFF2-40B4-BE49-F238E27FC236}">
                    <a16:creationId xmlns:a16="http://schemas.microsoft.com/office/drawing/2014/main" id="{75789494-023E-4FF1-9DA4-2CEA2BB045B2}"/>
                  </a:ext>
                </a:extLst>
              </p:cNvPr>
              <p:cNvSpPr/>
              <p:nvPr/>
            </p:nvSpPr>
            <p:spPr>
              <a:xfrm>
                <a:off x="38729668" y="2852780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大月市</a:t>
                </a:r>
              </a:p>
            </p:txBody>
          </p:sp>
          <p:sp>
            <p:nvSpPr>
              <p:cNvPr id="628" name="正方形/長方形 627">
                <a:extLst>
                  <a:ext uri="{FF2B5EF4-FFF2-40B4-BE49-F238E27FC236}">
                    <a16:creationId xmlns:a16="http://schemas.microsoft.com/office/drawing/2014/main" id="{716C17F9-4E79-415C-BC55-989EFBF704AC}"/>
                  </a:ext>
                </a:extLst>
              </p:cNvPr>
              <p:cNvSpPr/>
              <p:nvPr/>
            </p:nvSpPr>
            <p:spPr>
              <a:xfrm>
                <a:off x="38036381" y="2789815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山梨市</a:t>
                </a:r>
              </a:p>
            </p:txBody>
          </p:sp>
          <p:sp>
            <p:nvSpPr>
              <p:cNvPr id="629" name="正方形/長方形 628">
                <a:extLst>
                  <a:ext uri="{FF2B5EF4-FFF2-40B4-BE49-F238E27FC236}">
                    <a16:creationId xmlns:a16="http://schemas.microsoft.com/office/drawing/2014/main" id="{F4DA0B9F-73F7-4DDB-B7B9-C1C75DD5945A}"/>
                  </a:ext>
                </a:extLst>
              </p:cNvPr>
              <p:cNvSpPr/>
              <p:nvPr/>
            </p:nvSpPr>
            <p:spPr>
              <a:xfrm>
                <a:off x="38754089" y="2888034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都留市</a:t>
                </a:r>
              </a:p>
            </p:txBody>
          </p:sp>
          <p:sp>
            <p:nvSpPr>
              <p:cNvPr id="630" name="正方形/長方形 629">
                <a:extLst>
                  <a:ext uri="{FF2B5EF4-FFF2-40B4-BE49-F238E27FC236}">
                    <a16:creationId xmlns:a16="http://schemas.microsoft.com/office/drawing/2014/main" id="{B7F4A200-0E52-4268-A9A5-BA28BB90AD2C}"/>
                  </a:ext>
                </a:extLst>
              </p:cNvPr>
              <p:cNvSpPr/>
              <p:nvPr/>
            </p:nvSpPr>
            <p:spPr>
              <a:xfrm>
                <a:off x="38264938" y="29468316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富士吉田市</a:t>
                </a:r>
              </a:p>
            </p:txBody>
          </p:sp>
        </p:grpSp>
      </p:grpSp>
      <p:grpSp>
        <p:nvGrpSpPr>
          <p:cNvPr id="660" name="グループ化 659">
            <a:extLst>
              <a:ext uri="{FF2B5EF4-FFF2-40B4-BE49-F238E27FC236}">
                <a16:creationId xmlns:a16="http://schemas.microsoft.com/office/drawing/2014/main" id="{766C50BB-CB2E-4A14-ADA7-829C236BEF58}"/>
              </a:ext>
            </a:extLst>
          </p:cNvPr>
          <p:cNvGrpSpPr/>
          <p:nvPr/>
        </p:nvGrpSpPr>
        <p:grpSpPr>
          <a:xfrm>
            <a:off x="4544889" y="4597630"/>
            <a:ext cx="6891872" cy="7003820"/>
            <a:chOff x="35071468" y="17475430"/>
            <a:chExt cx="6891872" cy="7003820"/>
          </a:xfrm>
        </p:grpSpPr>
        <p:grpSp>
          <p:nvGrpSpPr>
            <p:cNvPr id="661" name="グループ化 660">
              <a:extLst>
                <a:ext uri="{FF2B5EF4-FFF2-40B4-BE49-F238E27FC236}">
                  <a16:creationId xmlns:a16="http://schemas.microsoft.com/office/drawing/2014/main" id="{C05EB1A4-6263-48F6-9709-5C6FABF337C5}"/>
                </a:ext>
              </a:extLst>
            </p:cNvPr>
            <p:cNvGrpSpPr/>
            <p:nvPr/>
          </p:nvGrpSpPr>
          <p:grpSpPr>
            <a:xfrm>
              <a:off x="35071468" y="17520196"/>
              <a:ext cx="6891872" cy="6959054"/>
              <a:chOff x="35071468" y="17520196"/>
              <a:chExt cx="6891872" cy="6959054"/>
            </a:xfrm>
          </p:grpSpPr>
          <p:grpSp>
            <p:nvGrpSpPr>
              <p:cNvPr id="711" name="グループ化 710">
                <a:extLst>
                  <a:ext uri="{FF2B5EF4-FFF2-40B4-BE49-F238E27FC236}">
                    <a16:creationId xmlns:a16="http://schemas.microsoft.com/office/drawing/2014/main" id="{D053D1C3-D6E5-407E-BE17-7A940AD2718D}"/>
                  </a:ext>
                </a:extLst>
              </p:cNvPr>
              <p:cNvGrpSpPr/>
              <p:nvPr/>
            </p:nvGrpSpPr>
            <p:grpSpPr>
              <a:xfrm>
                <a:off x="35071468" y="17520196"/>
                <a:ext cx="6891872" cy="6959054"/>
                <a:chOff x="35071468" y="17520196"/>
                <a:chExt cx="6891872" cy="6959054"/>
              </a:xfrm>
              <a:solidFill>
                <a:schemeClr val="accent6">
                  <a:lumMod val="20000"/>
                  <a:lumOff val="80000"/>
                </a:schemeClr>
              </a:solidFill>
            </p:grpSpPr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5B1728C0-0E47-4D31-9026-EB63ED7738FE}"/>
                    </a:ext>
                  </a:extLst>
                </p:cNvPr>
                <p:cNvSpPr/>
                <p:nvPr/>
              </p:nvSpPr>
              <p:spPr>
                <a:xfrm>
                  <a:off x="36804600" y="18310860"/>
                  <a:ext cx="1097280" cy="2065020"/>
                </a:xfrm>
                <a:custGeom>
                  <a:avLst/>
                  <a:gdLst>
                    <a:gd name="connsiteX0" fmla="*/ 929640 w 1097280"/>
                    <a:gd name="connsiteY0" fmla="*/ 0 h 2065020"/>
                    <a:gd name="connsiteX1" fmla="*/ 762000 w 1097280"/>
                    <a:gd name="connsiteY1" fmla="*/ 53340 h 2065020"/>
                    <a:gd name="connsiteX2" fmla="*/ 723900 w 1097280"/>
                    <a:gd name="connsiteY2" fmla="*/ 198120 h 2065020"/>
                    <a:gd name="connsiteX3" fmla="*/ 716280 w 1097280"/>
                    <a:gd name="connsiteY3" fmla="*/ 289560 h 2065020"/>
                    <a:gd name="connsiteX4" fmla="*/ 594360 w 1097280"/>
                    <a:gd name="connsiteY4" fmla="*/ 342900 h 2065020"/>
                    <a:gd name="connsiteX5" fmla="*/ 457200 w 1097280"/>
                    <a:gd name="connsiteY5" fmla="*/ 525780 h 2065020"/>
                    <a:gd name="connsiteX6" fmla="*/ 388620 w 1097280"/>
                    <a:gd name="connsiteY6" fmla="*/ 563880 h 2065020"/>
                    <a:gd name="connsiteX7" fmla="*/ 243840 w 1097280"/>
                    <a:gd name="connsiteY7" fmla="*/ 792480 h 2065020"/>
                    <a:gd name="connsiteX8" fmla="*/ 99060 w 1097280"/>
                    <a:gd name="connsiteY8" fmla="*/ 998220 h 2065020"/>
                    <a:gd name="connsiteX9" fmla="*/ 83820 w 1097280"/>
                    <a:gd name="connsiteY9" fmla="*/ 1219200 h 2065020"/>
                    <a:gd name="connsiteX10" fmla="*/ 68580 w 1097280"/>
                    <a:gd name="connsiteY10" fmla="*/ 1257300 h 2065020"/>
                    <a:gd name="connsiteX11" fmla="*/ 83820 w 1097280"/>
                    <a:gd name="connsiteY11" fmla="*/ 1325880 h 2065020"/>
                    <a:gd name="connsiteX12" fmla="*/ 60960 w 1097280"/>
                    <a:gd name="connsiteY12" fmla="*/ 1394460 h 2065020"/>
                    <a:gd name="connsiteX13" fmla="*/ 106680 w 1097280"/>
                    <a:gd name="connsiteY13" fmla="*/ 1463040 h 2065020"/>
                    <a:gd name="connsiteX14" fmla="*/ 228600 w 1097280"/>
                    <a:gd name="connsiteY14" fmla="*/ 1295400 h 2065020"/>
                    <a:gd name="connsiteX15" fmla="*/ 320040 w 1097280"/>
                    <a:gd name="connsiteY15" fmla="*/ 1310640 h 2065020"/>
                    <a:gd name="connsiteX16" fmla="*/ 411480 w 1097280"/>
                    <a:gd name="connsiteY16" fmla="*/ 1402080 h 2065020"/>
                    <a:gd name="connsiteX17" fmla="*/ 411480 w 1097280"/>
                    <a:gd name="connsiteY17" fmla="*/ 1493520 h 2065020"/>
                    <a:gd name="connsiteX18" fmla="*/ 236220 w 1097280"/>
                    <a:gd name="connsiteY18" fmla="*/ 1623060 h 2065020"/>
                    <a:gd name="connsiteX19" fmla="*/ 251460 w 1097280"/>
                    <a:gd name="connsiteY19" fmla="*/ 1767840 h 2065020"/>
                    <a:gd name="connsiteX20" fmla="*/ 198120 w 1097280"/>
                    <a:gd name="connsiteY20" fmla="*/ 1905000 h 2065020"/>
                    <a:gd name="connsiteX21" fmla="*/ 30480 w 1097280"/>
                    <a:gd name="connsiteY21" fmla="*/ 1958340 h 2065020"/>
                    <a:gd name="connsiteX22" fmla="*/ 0 w 1097280"/>
                    <a:gd name="connsiteY22" fmla="*/ 2004060 h 2065020"/>
                    <a:gd name="connsiteX23" fmla="*/ 91440 w 1097280"/>
                    <a:gd name="connsiteY23" fmla="*/ 2065020 h 2065020"/>
                    <a:gd name="connsiteX24" fmla="*/ 190500 w 1097280"/>
                    <a:gd name="connsiteY24" fmla="*/ 2065020 h 2065020"/>
                    <a:gd name="connsiteX25" fmla="*/ 289560 w 1097280"/>
                    <a:gd name="connsiteY25" fmla="*/ 1996440 h 2065020"/>
                    <a:gd name="connsiteX26" fmla="*/ 449580 w 1097280"/>
                    <a:gd name="connsiteY26" fmla="*/ 1996440 h 2065020"/>
                    <a:gd name="connsiteX27" fmla="*/ 685800 w 1097280"/>
                    <a:gd name="connsiteY27" fmla="*/ 1775460 h 2065020"/>
                    <a:gd name="connsiteX28" fmla="*/ 807720 w 1097280"/>
                    <a:gd name="connsiteY28" fmla="*/ 1691640 h 2065020"/>
                    <a:gd name="connsiteX29" fmla="*/ 891540 w 1097280"/>
                    <a:gd name="connsiteY29" fmla="*/ 1607820 h 2065020"/>
                    <a:gd name="connsiteX30" fmla="*/ 891540 w 1097280"/>
                    <a:gd name="connsiteY30" fmla="*/ 1531620 h 2065020"/>
                    <a:gd name="connsiteX31" fmla="*/ 1097280 w 1097280"/>
                    <a:gd name="connsiteY31" fmla="*/ 1120140 h 2065020"/>
                    <a:gd name="connsiteX32" fmla="*/ 1074420 w 1097280"/>
                    <a:gd name="connsiteY32" fmla="*/ 967740 h 2065020"/>
                    <a:gd name="connsiteX33" fmla="*/ 830580 w 1097280"/>
                    <a:gd name="connsiteY33" fmla="*/ 1074420 h 2065020"/>
                    <a:gd name="connsiteX34" fmla="*/ 746760 w 1097280"/>
                    <a:gd name="connsiteY34" fmla="*/ 1021080 h 2065020"/>
                    <a:gd name="connsiteX35" fmla="*/ 701040 w 1097280"/>
                    <a:gd name="connsiteY35" fmla="*/ 883920 h 2065020"/>
                    <a:gd name="connsiteX36" fmla="*/ 845820 w 1097280"/>
                    <a:gd name="connsiteY36" fmla="*/ 563880 h 2065020"/>
                    <a:gd name="connsiteX37" fmla="*/ 906780 w 1097280"/>
                    <a:gd name="connsiteY37" fmla="*/ 297180 h 2065020"/>
                    <a:gd name="connsiteX38" fmla="*/ 952500 w 1097280"/>
                    <a:gd name="connsiteY38" fmla="*/ 60960 h 2065020"/>
                    <a:gd name="connsiteX39" fmla="*/ 929640 w 1097280"/>
                    <a:gd name="connsiteY39" fmla="*/ 0 h 2065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097280" h="2065020">
                      <a:moveTo>
                        <a:pt x="929640" y="0"/>
                      </a:moveTo>
                      <a:lnTo>
                        <a:pt x="762000" y="53340"/>
                      </a:lnTo>
                      <a:lnTo>
                        <a:pt x="723900" y="198120"/>
                      </a:lnTo>
                      <a:lnTo>
                        <a:pt x="716280" y="289560"/>
                      </a:lnTo>
                      <a:lnTo>
                        <a:pt x="594360" y="342900"/>
                      </a:lnTo>
                      <a:lnTo>
                        <a:pt x="457200" y="525780"/>
                      </a:lnTo>
                      <a:lnTo>
                        <a:pt x="388620" y="563880"/>
                      </a:lnTo>
                      <a:lnTo>
                        <a:pt x="243840" y="792480"/>
                      </a:lnTo>
                      <a:lnTo>
                        <a:pt x="99060" y="998220"/>
                      </a:lnTo>
                      <a:lnTo>
                        <a:pt x="83820" y="1219200"/>
                      </a:lnTo>
                      <a:lnTo>
                        <a:pt x="68580" y="1257300"/>
                      </a:lnTo>
                      <a:lnTo>
                        <a:pt x="83820" y="1325880"/>
                      </a:lnTo>
                      <a:lnTo>
                        <a:pt x="60960" y="1394460"/>
                      </a:lnTo>
                      <a:lnTo>
                        <a:pt x="106680" y="1463040"/>
                      </a:lnTo>
                      <a:lnTo>
                        <a:pt x="228600" y="1295400"/>
                      </a:lnTo>
                      <a:lnTo>
                        <a:pt x="320040" y="1310640"/>
                      </a:lnTo>
                      <a:lnTo>
                        <a:pt x="411480" y="1402080"/>
                      </a:lnTo>
                      <a:lnTo>
                        <a:pt x="411480" y="1493520"/>
                      </a:lnTo>
                      <a:lnTo>
                        <a:pt x="236220" y="1623060"/>
                      </a:lnTo>
                      <a:lnTo>
                        <a:pt x="251460" y="1767840"/>
                      </a:lnTo>
                      <a:lnTo>
                        <a:pt x="198120" y="1905000"/>
                      </a:lnTo>
                      <a:lnTo>
                        <a:pt x="30480" y="1958340"/>
                      </a:lnTo>
                      <a:lnTo>
                        <a:pt x="0" y="2004060"/>
                      </a:lnTo>
                      <a:lnTo>
                        <a:pt x="91440" y="2065020"/>
                      </a:lnTo>
                      <a:lnTo>
                        <a:pt x="190500" y="2065020"/>
                      </a:lnTo>
                      <a:lnTo>
                        <a:pt x="289560" y="1996440"/>
                      </a:lnTo>
                      <a:lnTo>
                        <a:pt x="449580" y="1996440"/>
                      </a:lnTo>
                      <a:lnTo>
                        <a:pt x="685800" y="1775460"/>
                      </a:lnTo>
                      <a:lnTo>
                        <a:pt x="807720" y="1691640"/>
                      </a:lnTo>
                      <a:lnTo>
                        <a:pt x="891540" y="1607820"/>
                      </a:lnTo>
                      <a:lnTo>
                        <a:pt x="891540" y="1531620"/>
                      </a:lnTo>
                      <a:lnTo>
                        <a:pt x="1097280" y="1120140"/>
                      </a:lnTo>
                      <a:lnTo>
                        <a:pt x="1074420" y="967740"/>
                      </a:lnTo>
                      <a:lnTo>
                        <a:pt x="830580" y="1074420"/>
                      </a:lnTo>
                      <a:lnTo>
                        <a:pt x="746760" y="1021080"/>
                      </a:lnTo>
                      <a:lnTo>
                        <a:pt x="701040" y="883920"/>
                      </a:lnTo>
                      <a:lnTo>
                        <a:pt x="845820" y="563880"/>
                      </a:lnTo>
                      <a:lnTo>
                        <a:pt x="906780" y="297180"/>
                      </a:lnTo>
                      <a:lnTo>
                        <a:pt x="952500" y="60960"/>
                      </a:lnTo>
                      <a:lnTo>
                        <a:pt x="9296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AAD55FEE-462A-42C7-8B43-B3BBC8B981EA}"/>
                    </a:ext>
                  </a:extLst>
                </p:cNvPr>
                <p:cNvSpPr/>
                <p:nvPr/>
              </p:nvSpPr>
              <p:spPr>
                <a:xfrm>
                  <a:off x="40459776" y="17520196"/>
                  <a:ext cx="1503564" cy="1806028"/>
                </a:xfrm>
                <a:custGeom>
                  <a:avLst/>
                  <a:gdLst>
                    <a:gd name="connsiteX0" fmla="*/ 447864 w 1503564"/>
                    <a:gd name="connsiteY0" fmla="*/ 0 h 1806028"/>
                    <a:gd name="connsiteX1" fmla="*/ 619644 w 1503564"/>
                    <a:gd name="connsiteY1" fmla="*/ 89624 h 1806028"/>
                    <a:gd name="connsiteX2" fmla="*/ 695844 w 1503564"/>
                    <a:gd name="connsiteY2" fmla="*/ 59144 h 1806028"/>
                    <a:gd name="connsiteX3" fmla="*/ 726324 w 1503564"/>
                    <a:gd name="connsiteY3" fmla="*/ 120104 h 1806028"/>
                    <a:gd name="connsiteX4" fmla="*/ 833004 w 1503564"/>
                    <a:gd name="connsiteY4" fmla="*/ 142964 h 1806028"/>
                    <a:gd name="connsiteX5" fmla="*/ 901584 w 1503564"/>
                    <a:gd name="connsiteY5" fmla="*/ 142964 h 1806028"/>
                    <a:gd name="connsiteX6" fmla="*/ 993024 w 1503564"/>
                    <a:gd name="connsiteY6" fmla="*/ 188684 h 1806028"/>
                    <a:gd name="connsiteX7" fmla="*/ 939684 w 1503564"/>
                    <a:gd name="connsiteY7" fmla="*/ 249644 h 1806028"/>
                    <a:gd name="connsiteX8" fmla="*/ 977784 w 1503564"/>
                    <a:gd name="connsiteY8" fmla="*/ 318224 h 1806028"/>
                    <a:gd name="connsiteX9" fmla="*/ 954924 w 1503564"/>
                    <a:gd name="connsiteY9" fmla="*/ 485864 h 1806028"/>
                    <a:gd name="connsiteX10" fmla="*/ 924444 w 1503564"/>
                    <a:gd name="connsiteY10" fmla="*/ 523964 h 1806028"/>
                    <a:gd name="connsiteX11" fmla="*/ 924444 w 1503564"/>
                    <a:gd name="connsiteY11" fmla="*/ 600164 h 1806028"/>
                    <a:gd name="connsiteX12" fmla="*/ 985404 w 1503564"/>
                    <a:gd name="connsiteY12" fmla="*/ 577304 h 1806028"/>
                    <a:gd name="connsiteX13" fmla="*/ 993024 w 1503564"/>
                    <a:gd name="connsiteY13" fmla="*/ 668744 h 1806028"/>
                    <a:gd name="connsiteX14" fmla="*/ 1137804 w 1503564"/>
                    <a:gd name="connsiteY14" fmla="*/ 752564 h 1806028"/>
                    <a:gd name="connsiteX15" fmla="*/ 1229244 w 1503564"/>
                    <a:gd name="connsiteY15" fmla="*/ 729704 h 1806028"/>
                    <a:gd name="connsiteX16" fmla="*/ 1351164 w 1503564"/>
                    <a:gd name="connsiteY16" fmla="*/ 798284 h 1806028"/>
                    <a:gd name="connsiteX17" fmla="*/ 1465464 w 1503564"/>
                    <a:gd name="connsiteY17" fmla="*/ 927824 h 1806028"/>
                    <a:gd name="connsiteX18" fmla="*/ 1495944 w 1503564"/>
                    <a:gd name="connsiteY18" fmla="*/ 958304 h 1806028"/>
                    <a:gd name="connsiteX19" fmla="*/ 1503564 w 1503564"/>
                    <a:gd name="connsiteY19" fmla="*/ 1042124 h 1806028"/>
                    <a:gd name="connsiteX20" fmla="*/ 1442604 w 1503564"/>
                    <a:gd name="connsiteY20" fmla="*/ 1095464 h 1806028"/>
                    <a:gd name="connsiteX21" fmla="*/ 1404504 w 1503564"/>
                    <a:gd name="connsiteY21" fmla="*/ 1209764 h 1806028"/>
                    <a:gd name="connsiteX22" fmla="*/ 1252104 w 1503564"/>
                    <a:gd name="connsiteY22" fmla="*/ 1293584 h 1806028"/>
                    <a:gd name="connsiteX23" fmla="*/ 1175904 w 1503564"/>
                    <a:gd name="connsiteY23" fmla="*/ 1362164 h 1806028"/>
                    <a:gd name="connsiteX24" fmla="*/ 1069224 w 1503564"/>
                    <a:gd name="connsiteY24" fmla="*/ 1346924 h 1806028"/>
                    <a:gd name="connsiteX25" fmla="*/ 947304 w 1503564"/>
                    <a:gd name="connsiteY25" fmla="*/ 1324064 h 1806028"/>
                    <a:gd name="connsiteX26" fmla="*/ 901584 w 1503564"/>
                    <a:gd name="connsiteY26" fmla="*/ 1331684 h 1806028"/>
                    <a:gd name="connsiteX27" fmla="*/ 901584 w 1503564"/>
                    <a:gd name="connsiteY27" fmla="*/ 1362164 h 1806028"/>
                    <a:gd name="connsiteX28" fmla="*/ 840624 w 1503564"/>
                    <a:gd name="connsiteY28" fmla="*/ 1438364 h 1806028"/>
                    <a:gd name="connsiteX29" fmla="*/ 850784 w 1503564"/>
                    <a:gd name="connsiteY29" fmla="*/ 1461224 h 1806028"/>
                    <a:gd name="connsiteX30" fmla="*/ 789824 w 1503564"/>
                    <a:gd name="connsiteY30" fmla="*/ 1491704 h 1806028"/>
                    <a:gd name="connsiteX31" fmla="*/ 742200 w 1503564"/>
                    <a:gd name="connsiteY31" fmla="*/ 1459954 h 1806028"/>
                    <a:gd name="connsiteX32" fmla="*/ 710448 w 1503564"/>
                    <a:gd name="connsiteY32" fmla="*/ 1469480 h 1806028"/>
                    <a:gd name="connsiteX33" fmla="*/ 653300 w 1503564"/>
                    <a:gd name="connsiteY33" fmla="*/ 1453604 h 1806028"/>
                    <a:gd name="connsiteX34" fmla="*/ 564400 w 1503564"/>
                    <a:gd name="connsiteY34" fmla="*/ 1440904 h 1806028"/>
                    <a:gd name="connsiteX35" fmla="*/ 453272 w 1503564"/>
                    <a:gd name="connsiteY35" fmla="*/ 1523454 h 1806028"/>
                    <a:gd name="connsiteX36" fmla="*/ 354848 w 1503564"/>
                    <a:gd name="connsiteY36" fmla="*/ 1529804 h 1806028"/>
                    <a:gd name="connsiteX37" fmla="*/ 307224 w 1503564"/>
                    <a:gd name="connsiteY37" fmla="*/ 1580604 h 1806028"/>
                    <a:gd name="connsiteX38" fmla="*/ 326272 w 1503564"/>
                    <a:gd name="connsiteY38" fmla="*/ 1621880 h 1806028"/>
                    <a:gd name="connsiteX39" fmla="*/ 300872 w 1503564"/>
                    <a:gd name="connsiteY39" fmla="*/ 1653628 h 1806028"/>
                    <a:gd name="connsiteX40" fmla="*/ 338976 w 1503564"/>
                    <a:gd name="connsiteY40" fmla="*/ 1710780 h 1806028"/>
                    <a:gd name="connsiteX41" fmla="*/ 234200 w 1503564"/>
                    <a:gd name="connsiteY41" fmla="*/ 1806028 h 1806028"/>
                    <a:gd name="connsiteX42" fmla="*/ 154824 w 1503564"/>
                    <a:gd name="connsiteY42" fmla="*/ 1758404 h 1806028"/>
                    <a:gd name="connsiteX43" fmla="*/ 116724 w 1503564"/>
                    <a:gd name="connsiteY43" fmla="*/ 1707604 h 1806028"/>
                    <a:gd name="connsiteX44" fmla="*/ 62748 w 1503564"/>
                    <a:gd name="connsiteY44" fmla="*/ 1720304 h 1806028"/>
                    <a:gd name="connsiteX45" fmla="*/ 15124 w 1503564"/>
                    <a:gd name="connsiteY45" fmla="*/ 1669504 h 1806028"/>
                    <a:gd name="connsiteX46" fmla="*/ 0 w 1503564"/>
                    <a:gd name="connsiteY46" fmla="*/ 1571204 h 1806028"/>
                    <a:gd name="connsiteX47" fmla="*/ 2424 w 1503564"/>
                    <a:gd name="connsiteY47" fmla="*/ 1567904 h 1806028"/>
                    <a:gd name="connsiteX48" fmla="*/ 83388 w 1503564"/>
                    <a:gd name="connsiteY48" fmla="*/ 1382168 h 1806028"/>
                    <a:gd name="connsiteX49" fmla="*/ 83388 w 1503564"/>
                    <a:gd name="connsiteY49" fmla="*/ 1291680 h 1806028"/>
                    <a:gd name="connsiteX50" fmla="*/ 140536 w 1503564"/>
                    <a:gd name="connsiteY50" fmla="*/ 1182142 h 1806028"/>
                    <a:gd name="connsiteX51" fmla="*/ 145300 w 1503564"/>
                    <a:gd name="connsiteY51" fmla="*/ 572542 h 1806028"/>
                    <a:gd name="connsiteX52" fmla="*/ 447864 w 1503564"/>
                    <a:gd name="connsiteY52" fmla="*/ 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03564" h="1806028">
                      <a:moveTo>
                        <a:pt x="447864" y="0"/>
                      </a:moveTo>
                      <a:lnTo>
                        <a:pt x="619644" y="89624"/>
                      </a:lnTo>
                      <a:lnTo>
                        <a:pt x="695844" y="59144"/>
                      </a:lnTo>
                      <a:lnTo>
                        <a:pt x="726324" y="120104"/>
                      </a:lnTo>
                      <a:lnTo>
                        <a:pt x="833004" y="142964"/>
                      </a:lnTo>
                      <a:lnTo>
                        <a:pt x="901584" y="142964"/>
                      </a:lnTo>
                      <a:lnTo>
                        <a:pt x="993024" y="188684"/>
                      </a:lnTo>
                      <a:lnTo>
                        <a:pt x="939684" y="249644"/>
                      </a:lnTo>
                      <a:lnTo>
                        <a:pt x="977784" y="318224"/>
                      </a:lnTo>
                      <a:lnTo>
                        <a:pt x="954924" y="485864"/>
                      </a:lnTo>
                      <a:lnTo>
                        <a:pt x="924444" y="523964"/>
                      </a:lnTo>
                      <a:lnTo>
                        <a:pt x="924444" y="600164"/>
                      </a:lnTo>
                      <a:lnTo>
                        <a:pt x="985404" y="577304"/>
                      </a:lnTo>
                      <a:lnTo>
                        <a:pt x="993024" y="668744"/>
                      </a:lnTo>
                      <a:lnTo>
                        <a:pt x="1137804" y="752564"/>
                      </a:lnTo>
                      <a:lnTo>
                        <a:pt x="1229244" y="729704"/>
                      </a:lnTo>
                      <a:lnTo>
                        <a:pt x="1351164" y="798284"/>
                      </a:lnTo>
                      <a:lnTo>
                        <a:pt x="1465464" y="927824"/>
                      </a:lnTo>
                      <a:lnTo>
                        <a:pt x="1495944" y="958304"/>
                      </a:lnTo>
                      <a:lnTo>
                        <a:pt x="1503564" y="1042124"/>
                      </a:lnTo>
                      <a:lnTo>
                        <a:pt x="1442604" y="1095464"/>
                      </a:lnTo>
                      <a:lnTo>
                        <a:pt x="1404504" y="1209764"/>
                      </a:lnTo>
                      <a:lnTo>
                        <a:pt x="1252104" y="1293584"/>
                      </a:lnTo>
                      <a:lnTo>
                        <a:pt x="1175904" y="1362164"/>
                      </a:lnTo>
                      <a:lnTo>
                        <a:pt x="1069224" y="1346924"/>
                      </a:lnTo>
                      <a:lnTo>
                        <a:pt x="947304" y="1324064"/>
                      </a:lnTo>
                      <a:lnTo>
                        <a:pt x="901584" y="1331684"/>
                      </a:lnTo>
                      <a:lnTo>
                        <a:pt x="901584" y="1362164"/>
                      </a:lnTo>
                      <a:lnTo>
                        <a:pt x="840624" y="1438364"/>
                      </a:lnTo>
                      <a:lnTo>
                        <a:pt x="850784" y="1461224"/>
                      </a:lnTo>
                      <a:lnTo>
                        <a:pt x="789824" y="1491704"/>
                      </a:lnTo>
                      <a:lnTo>
                        <a:pt x="742200" y="1459954"/>
                      </a:lnTo>
                      <a:lnTo>
                        <a:pt x="710448" y="1469480"/>
                      </a:lnTo>
                      <a:lnTo>
                        <a:pt x="653300" y="1453604"/>
                      </a:lnTo>
                      <a:lnTo>
                        <a:pt x="564400" y="1440904"/>
                      </a:lnTo>
                      <a:lnTo>
                        <a:pt x="453272" y="1523454"/>
                      </a:lnTo>
                      <a:lnTo>
                        <a:pt x="354848" y="1529804"/>
                      </a:lnTo>
                      <a:lnTo>
                        <a:pt x="307224" y="1580604"/>
                      </a:lnTo>
                      <a:lnTo>
                        <a:pt x="326272" y="1621880"/>
                      </a:lnTo>
                      <a:lnTo>
                        <a:pt x="300872" y="1653628"/>
                      </a:lnTo>
                      <a:lnTo>
                        <a:pt x="338976" y="1710780"/>
                      </a:lnTo>
                      <a:lnTo>
                        <a:pt x="234200" y="1806028"/>
                      </a:lnTo>
                      <a:lnTo>
                        <a:pt x="154824" y="1758404"/>
                      </a:lnTo>
                      <a:lnTo>
                        <a:pt x="116724" y="1707604"/>
                      </a:lnTo>
                      <a:lnTo>
                        <a:pt x="62748" y="1720304"/>
                      </a:lnTo>
                      <a:lnTo>
                        <a:pt x="15124" y="1669504"/>
                      </a:lnTo>
                      <a:lnTo>
                        <a:pt x="0" y="1571204"/>
                      </a:lnTo>
                      <a:lnTo>
                        <a:pt x="2424" y="1567904"/>
                      </a:lnTo>
                      <a:lnTo>
                        <a:pt x="83388" y="1382168"/>
                      </a:lnTo>
                      <a:lnTo>
                        <a:pt x="83388" y="1291680"/>
                      </a:lnTo>
                      <a:lnTo>
                        <a:pt x="140536" y="1182142"/>
                      </a:lnTo>
                      <a:cubicBezTo>
                        <a:pt x="142124" y="978942"/>
                        <a:pt x="143712" y="775742"/>
                        <a:pt x="145300" y="572542"/>
                      </a:cubicBezTo>
                      <a:lnTo>
                        <a:pt x="44786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E43A369F-B7A4-4C9C-8640-02033EA9B113}"/>
                    </a:ext>
                  </a:extLst>
                </p:cNvPr>
                <p:cNvSpPr/>
                <p:nvPr/>
              </p:nvSpPr>
              <p:spPr>
                <a:xfrm>
                  <a:off x="40737804" y="18961100"/>
                  <a:ext cx="593076" cy="982876"/>
                </a:xfrm>
                <a:custGeom>
                  <a:avLst/>
                  <a:gdLst>
                    <a:gd name="connsiteX0" fmla="*/ 286372 w 593076"/>
                    <a:gd name="connsiteY0" fmla="*/ 0 h 982876"/>
                    <a:gd name="connsiteX1" fmla="*/ 375272 w 593076"/>
                    <a:gd name="connsiteY1" fmla="*/ 12700 h 982876"/>
                    <a:gd name="connsiteX2" fmla="*/ 432420 w 593076"/>
                    <a:gd name="connsiteY2" fmla="*/ 28576 h 982876"/>
                    <a:gd name="connsiteX3" fmla="*/ 464172 w 593076"/>
                    <a:gd name="connsiteY3" fmla="*/ 19050 h 982876"/>
                    <a:gd name="connsiteX4" fmla="*/ 511796 w 593076"/>
                    <a:gd name="connsiteY4" fmla="*/ 50800 h 982876"/>
                    <a:gd name="connsiteX5" fmla="*/ 572756 w 593076"/>
                    <a:gd name="connsiteY5" fmla="*/ 20320 h 982876"/>
                    <a:gd name="connsiteX6" fmla="*/ 593076 w 593076"/>
                    <a:gd name="connsiteY6" fmla="*/ 66040 h 982876"/>
                    <a:gd name="connsiteX7" fmla="*/ 585456 w 593076"/>
                    <a:gd name="connsiteY7" fmla="*/ 233680 h 982876"/>
                    <a:gd name="connsiteX8" fmla="*/ 554976 w 593076"/>
                    <a:gd name="connsiteY8" fmla="*/ 294640 h 982876"/>
                    <a:gd name="connsiteX9" fmla="*/ 593076 w 593076"/>
                    <a:gd name="connsiteY9" fmla="*/ 363220 h 982876"/>
                    <a:gd name="connsiteX10" fmla="*/ 593076 w 593076"/>
                    <a:gd name="connsiteY10" fmla="*/ 431800 h 982876"/>
                    <a:gd name="connsiteX11" fmla="*/ 547356 w 593076"/>
                    <a:gd name="connsiteY11" fmla="*/ 508000 h 982876"/>
                    <a:gd name="connsiteX12" fmla="*/ 478776 w 593076"/>
                    <a:gd name="connsiteY12" fmla="*/ 515620 h 982876"/>
                    <a:gd name="connsiteX13" fmla="*/ 478776 w 593076"/>
                    <a:gd name="connsiteY13" fmla="*/ 660400 h 982876"/>
                    <a:gd name="connsiteX14" fmla="*/ 440676 w 593076"/>
                    <a:gd name="connsiteY14" fmla="*/ 706120 h 982876"/>
                    <a:gd name="connsiteX15" fmla="*/ 448296 w 593076"/>
                    <a:gd name="connsiteY15" fmla="*/ 767080 h 982876"/>
                    <a:gd name="connsiteX16" fmla="*/ 455916 w 593076"/>
                    <a:gd name="connsiteY16" fmla="*/ 812800 h 982876"/>
                    <a:gd name="connsiteX17" fmla="*/ 402576 w 593076"/>
                    <a:gd name="connsiteY17" fmla="*/ 934720 h 982876"/>
                    <a:gd name="connsiteX18" fmla="*/ 402576 w 593076"/>
                    <a:gd name="connsiteY18" fmla="*/ 982876 h 982876"/>
                    <a:gd name="connsiteX19" fmla="*/ 343520 w 593076"/>
                    <a:gd name="connsiteY19" fmla="*/ 927100 h 982876"/>
                    <a:gd name="connsiteX20" fmla="*/ 200644 w 593076"/>
                    <a:gd name="connsiteY20" fmla="*/ 911224 h 982876"/>
                    <a:gd name="connsiteX21" fmla="*/ 200644 w 593076"/>
                    <a:gd name="connsiteY21" fmla="*/ 854076 h 982876"/>
                    <a:gd name="connsiteX22" fmla="*/ 181596 w 593076"/>
                    <a:gd name="connsiteY22" fmla="*/ 815976 h 982876"/>
                    <a:gd name="connsiteX23" fmla="*/ 210172 w 593076"/>
                    <a:gd name="connsiteY23" fmla="*/ 787400 h 982876"/>
                    <a:gd name="connsiteX24" fmla="*/ 213348 w 593076"/>
                    <a:gd name="connsiteY24" fmla="*/ 720724 h 982876"/>
                    <a:gd name="connsiteX25" fmla="*/ 108572 w 593076"/>
                    <a:gd name="connsiteY25" fmla="*/ 631824 h 982876"/>
                    <a:gd name="connsiteX26" fmla="*/ 102220 w 593076"/>
                    <a:gd name="connsiteY26" fmla="*/ 501650 h 982876"/>
                    <a:gd name="connsiteX27" fmla="*/ 92696 w 593076"/>
                    <a:gd name="connsiteY27" fmla="*/ 473076 h 982876"/>
                    <a:gd name="connsiteX28" fmla="*/ 92696 w 593076"/>
                    <a:gd name="connsiteY28" fmla="*/ 384176 h 982876"/>
                    <a:gd name="connsiteX29" fmla="*/ 45072 w 593076"/>
                    <a:gd name="connsiteY29" fmla="*/ 336550 h 982876"/>
                    <a:gd name="connsiteX30" fmla="*/ 0 w 593076"/>
                    <a:gd name="connsiteY30" fmla="*/ 325282 h 982876"/>
                    <a:gd name="connsiteX31" fmla="*/ 60948 w 593076"/>
                    <a:gd name="connsiteY31" fmla="*/ 269876 h 982876"/>
                    <a:gd name="connsiteX32" fmla="*/ 22844 w 593076"/>
                    <a:gd name="connsiteY32" fmla="*/ 212724 h 982876"/>
                    <a:gd name="connsiteX33" fmla="*/ 48244 w 593076"/>
                    <a:gd name="connsiteY33" fmla="*/ 180976 h 982876"/>
                    <a:gd name="connsiteX34" fmla="*/ 29196 w 593076"/>
                    <a:gd name="connsiteY34" fmla="*/ 139700 h 982876"/>
                    <a:gd name="connsiteX35" fmla="*/ 76820 w 593076"/>
                    <a:gd name="connsiteY35" fmla="*/ 88900 h 982876"/>
                    <a:gd name="connsiteX36" fmla="*/ 175244 w 593076"/>
                    <a:gd name="connsiteY36" fmla="*/ 82550 h 982876"/>
                    <a:gd name="connsiteX37" fmla="*/ 286372 w 593076"/>
                    <a:gd name="connsiteY37" fmla="*/ 0 h 982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93076" h="982876">
                      <a:moveTo>
                        <a:pt x="286372" y="0"/>
                      </a:moveTo>
                      <a:lnTo>
                        <a:pt x="375272" y="12700"/>
                      </a:lnTo>
                      <a:lnTo>
                        <a:pt x="432420" y="28576"/>
                      </a:lnTo>
                      <a:lnTo>
                        <a:pt x="464172" y="19050"/>
                      </a:lnTo>
                      <a:lnTo>
                        <a:pt x="511796" y="50800"/>
                      </a:lnTo>
                      <a:lnTo>
                        <a:pt x="572756" y="20320"/>
                      </a:lnTo>
                      <a:lnTo>
                        <a:pt x="593076" y="66040"/>
                      </a:lnTo>
                      <a:lnTo>
                        <a:pt x="585456" y="233680"/>
                      </a:lnTo>
                      <a:lnTo>
                        <a:pt x="554976" y="294640"/>
                      </a:lnTo>
                      <a:lnTo>
                        <a:pt x="593076" y="363220"/>
                      </a:lnTo>
                      <a:lnTo>
                        <a:pt x="593076" y="431800"/>
                      </a:lnTo>
                      <a:lnTo>
                        <a:pt x="547356" y="508000"/>
                      </a:lnTo>
                      <a:lnTo>
                        <a:pt x="478776" y="515620"/>
                      </a:lnTo>
                      <a:lnTo>
                        <a:pt x="478776" y="660400"/>
                      </a:lnTo>
                      <a:lnTo>
                        <a:pt x="440676" y="706120"/>
                      </a:lnTo>
                      <a:lnTo>
                        <a:pt x="448296" y="767080"/>
                      </a:lnTo>
                      <a:lnTo>
                        <a:pt x="455916" y="812800"/>
                      </a:lnTo>
                      <a:lnTo>
                        <a:pt x="402576" y="934720"/>
                      </a:lnTo>
                      <a:lnTo>
                        <a:pt x="402576" y="982876"/>
                      </a:lnTo>
                      <a:lnTo>
                        <a:pt x="343520" y="927100"/>
                      </a:lnTo>
                      <a:lnTo>
                        <a:pt x="200644" y="911224"/>
                      </a:lnTo>
                      <a:lnTo>
                        <a:pt x="200644" y="854076"/>
                      </a:lnTo>
                      <a:lnTo>
                        <a:pt x="181596" y="815976"/>
                      </a:lnTo>
                      <a:lnTo>
                        <a:pt x="210172" y="787400"/>
                      </a:lnTo>
                      <a:lnTo>
                        <a:pt x="213348" y="720724"/>
                      </a:lnTo>
                      <a:lnTo>
                        <a:pt x="108572" y="631824"/>
                      </a:lnTo>
                      <a:lnTo>
                        <a:pt x="102220" y="501650"/>
                      </a:lnTo>
                      <a:lnTo>
                        <a:pt x="92696" y="473076"/>
                      </a:lnTo>
                      <a:lnTo>
                        <a:pt x="92696" y="384176"/>
                      </a:lnTo>
                      <a:lnTo>
                        <a:pt x="45072" y="336550"/>
                      </a:lnTo>
                      <a:lnTo>
                        <a:pt x="0" y="325282"/>
                      </a:lnTo>
                      <a:lnTo>
                        <a:pt x="60948" y="269876"/>
                      </a:lnTo>
                      <a:lnTo>
                        <a:pt x="22844" y="212724"/>
                      </a:lnTo>
                      <a:lnTo>
                        <a:pt x="48244" y="180976"/>
                      </a:lnTo>
                      <a:lnTo>
                        <a:pt x="29196" y="139700"/>
                      </a:lnTo>
                      <a:lnTo>
                        <a:pt x="76820" y="88900"/>
                      </a:lnTo>
                      <a:lnTo>
                        <a:pt x="175244" y="82550"/>
                      </a:lnTo>
                      <a:lnTo>
                        <a:pt x="2863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20A3F546-8BF9-4E6B-8B94-0A880221F769}"/>
                    </a:ext>
                  </a:extLst>
                </p:cNvPr>
                <p:cNvSpPr/>
                <p:nvPr/>
              </p:nvSpPr>
              <p:spPr>
                <a:xfrm>
                  <a:off x="35071468" y="22911688"/>
                  <a:ext cx="1433096" cy="1465962"/>
                </a:xfrm>
                <a:custGeom>
                  <a:avLst/>
                  <a:gdLst>
                    <a:gd name="connsiteX0" fmla="*/ 1294876 w 1433096"/>
                    <a:gd name="connsiteY0" fmla="*/ 0 h 1465962"/>
                    <a:gd name="connsiteX1" fmla="*/ 1299744 w 1433096"/>
                    <a:gd name="connsiteY1" fmla="*/ 10224 h 1465962"/>
                    <a:gd name="connsiteX2" fmla="*/ 1337844 w 1433096"/>
                    <a:gd name="connsiteY2" fmla="*/ 86424 h 1465962"/>
                    <a:gd name="connsiteX3" fmla="*/ 1299744 w 1433096"/>
                    <a:gd name="connsiteY3" fmla="*/ 200724 h 1465962"/>
                    <a:gd name="connsiteX4" fmla="*/ 1366420 w 1433096"/>
                    <a:gd name="connsiteY4" fmla="*/ 295976 h 1465962"/>
                    <a:gd name="connsiteX5" fmla="*/ 1371180 w 1433096"/>
                    <a:gd name="connsiteY5" fmla="*/ 596012 h 1465962"/>
                    <a:gd name="connsiteX6" fmla="*/ 1423572 w 1433096"/>
                    <a:gd name="connsiteY6" fmla="*/ 662688 h 1465962"/>
                    <a:gd name="connsiteX7" fmla="*/ 1433096 w 1433096"/>
                    <a:gd name="connsiteY7" fmla="*/ 753176 h 1465962"/>
                    <a:gd name="connsiteX8" fmla="*/ 1328320 w 1433096"/>
                    <a:gd name="connsiteY8" fmla="*/ 762700 h 1465962"/>
                    <a:gd name="connsiteX9" fmla="*/ 1299744 w 1433096"/>
                    <a:gd name="connsiteY9" fmla="*/ 872236 h 1465962"/>
                    <a:gd name="connsiteX10" fmla="*/ 1214020 w 1433096"/>
                    <a:gd name="connsiteY10" fmla="*/ 857950 h 1465962"/>
                    <a:gd name="connsiteX11" fmla="*/ 1092408 w 1433096"/>
                    <a:gd name="connsiteY11" fmla="*/ 945262 h 1465962"/>
                    <a:gd name="connsiteX12" fmla="*/ 1079084 w 1433096"/>
                    <a:gd name="connsiteY12" fmla="*/ 945262 h 1465962"/>
                    <a:gd name="connsiteX13" fmla="*/ 1072732 w 1433096"/>
                    <a:gd name="connsiteY13" fmla="*/ 907162 h 1465962"/>
                    <a:gd name="connsiteX14" fmla="*/ 1015580 w 1433096"/>
                    <a:gd name="connsiteY14" fmla="*/ 900812 h 1465962"/>
                    <a:gd name="connsiteX15" fmla="*/ 971132 w 1433096"/>
                    <a:gd name="connsiteY15" fmla="*/ 938912 h 1465962"/>
                    <a:gd name="connsiteX16" fmla="*/ 818732 w 1433096"/>
                    <a:gd name="connsiteY16" fmla="*/ 875412 h 1465962"/>
                    <a:gd name="connsiteX17" fmla="*/ 755232 w 1433096"/>
                    <a:gd name="connsiteY17" fmla="*/ 919862 h 1465962"/>
                    <a:gd name="connsiteX18" fmla="*/ 685380 w 1433096"/>
                    <a:gd name="connsiteY18" fmla="*/ 900812 h 1465962"/>
                    <a:gd name="connsiteX19" fmla="*/ 666332 w 1433096"/>
                    <a:gd name="connsiteY19" fmla="*/ 996062 h 1465962"/>
                    <a:gd name="connsiteX20" fmla="*/ 698084 w 1433096"/>
                    <a:gd name="connsiteY20" fmla="*/ 1040512 h 1465962"/>
                    <a:gd name="connsiteX21" fmla="*/ 698084 w 1433096"/>
                    <a:gd name="connsiteY21" fmla="*/ 1097662 h 1465962"/>
                    <a:gd name="connsiteX22" fmla="*/ 647284 w 1433096"/>
                    <a:gd name="connsiteY22" fmla="*/ 1161162 h 1465962"/>
                    <a:gd name="connsiteX23" fmla="*/ 507580 w 1433096"/>
                    <a:gd name="connsiteY23" fmla="*/ 1351662 h 1465962"/>
                    <a:gd name="connsiteX24" fmla="*/ 469484 w 1433096"/>
                    <a:gd name="connsiteY24" fmla="*/ 1389762 h 1465962"/>
                    <a:gd name="connsiteX25" fmla="*/ 456780 w 1433096"/>
                    <a:gd name="connsiteY25" fmla="*/ 1421512 h 1465962"/>
                    <a:gd name="connsiteX26" fmla="*/ 374232 w 1433096"/>
                    <a:gd name="connsiteY26" fmla="*/ 1465962 h 1465962"/>
                    <a:gd name="connsiteX27" fmla="*/ 323432 w 1433096"/>
                    <a:gd name="connsiteY27" fmla="*/ 1415162 h 1465962"/>
                    <a:gd name="connsiteX28" fmla="*/ 361532 w 1433096"/>
                    <a:gd name="connsiteY28" fmla="*/ 1345312 h 1465962"/>
                    <a:gd name="connsiteX29" fmla="*/ 278980 w 1433096"/>
                    <a:gd name="connsiteY29" fmla="*/ 1231012 h 1465962"/>
                    <a:gd name="connsiteX30" fmla="*/ 278980 w 1433096"/>
                    <a:gd name="connsiteY30" fmla="*/ 1040512 h 1465962"/>
                    <a:gd name="connsiteX31" fmla="*/ 209132 w 1433096"/>
                    <a:gd name="connsiteY31" fmla="*/ 989712 h 1465962"/>
                    <a:gd name="connsiteX32" fmla="*/ 190084 w 1433096"/>
                    <a:gd name="connsiteY32" fmla="*/ 932562 h 1465962"/>
                    <a:gd name="connsiteX33" fmla="*/ 240884 w 1433096"/>
                    <a:gd name="connsiteY33" fmla="*/ 913512 h 1465962"/>
                    <a:gd name="connsiteX34" fmla="*/ 240884 w 1433096"/>
                    <a:gd name="connsiteY34" fmla="*/ 843662 h 1465962"/>
                    <a:gd name="connsiteX35" fmla="*/ 202780 w 1433096"/>
                    <a:gd name="connsiteY35" fmla="*/ 780162 h 1465962"/>
                    <a:gd name="connsiteX36" fmla="*/ 75780 w 1433096"/>
                    <a:gd name="connsiteY36" fmla="*/ 754762 h 1465962"/>
                    <a:gd name="connsiteX37" fmla="*/ 0 w 1433096"/>
                    <a:gd name="connsiteY37" fmla="*/ 651916 h 1465962"/>
                    <a:gd name="connsiteX38" fmla="*/ 4344 w 1433096"/>
                    <a:gd name="connsiteY38" fmla="*/ 653162 h 1465962"/>
                    <a:gd name="connsiteX39" fmla="*/ 537744 w 1433096"/>
                    <a:gd name="connsiteY39" fmla="*/ 448376 h 1465962"/>
                    <a:gd name="connsiteX40" fmla="*/ 599656 w 1433096"/>
                    <a:gd name="connsiteY40" fmla="*/ 376936 h 1465962"/>
                    <a:gd name="connsiteX41" fmla="*/ 733008 w 1433096"/>
                    <a:gd name="connsiteY41" fmla="*/ 381700 h 1465962"/>
                    <a:gd name="connsiteX42" fmla="*/ 904456 w 1433096"/>
                    <a:gd name="connsiteY42" fmla="*/ 286450 h 1465962"/>
                    <a:gd name="connsiteX43" fmla="*/ 928268 w 1433096"/>
                    <a:gd name="connsiteY43" fmla="*/ 253112 h 1465962"/>
                    <a:gd name="connsiteX44" fmla="*/ 966372 w 1433096"/>
                    <a:gd name="connsiteY44" fmla="*/ 234062 h 1465962"/>
                    <a:gd name="connsiteX45" fmla="*/ 1085432 w 1433096"/>
                    <a:gd name="connsiteY45" fmla="*/ 124524 h 1465962"/>
                    <a:gd name="connsiteX46" fmla="*/ 1180684 w 1433096"/>
                    <a:gd name="connsiteY46" fmla="*/ 119762 h 1465962"/>
                    <a:gd name="connsiteX47" fmla="*/ 1294876 w 1433096"/>
                    <a:gd name="connsiteY47" fmla="*/ 0 h 146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433096" h="1465962">
                      <a:moveTo>
                        <a:pt x="1294876" y="0"/>
                      </a:moveTo>
                      <a:lnTo>
                        <a:pt x="1299744" y="10224"/>
                      </a:lnTo>
                      <a:lnTo>
                        <a:pt x="1337844" y="86424"/>
                      </a:lnTo>
                      <a:lnTo>
                        <a:pt x="1299744" y="200724"/>
                      </a:lnTo>
                      <a:lnTo>
                        <a:pt x="1366420" y="295976"/>
                      </a:lnTo>
                      <a:cubicBezTo>
                        <a:pt x="1368008" y="395988"/>
                        <a:pt x="1369596" y="496000"/>
                        <a:pt x="1371180" y="596012"/>
                      </a:cubicBezTo>
                      <a:lnTo>
                        <a:pt x="1423572" y="662688"/>
                      </a:lnTo>
                      <a:lnTo>
                        <a:pt x="1433096" y="753176"/>
                      </a:lnTo>
                      <a:lnTo>
                        <a:pt x="1328320" y="762700"/>
                      </a:lnTo>
                      <a:lnTo>
                        <a:pt x="1299744" y="872236"/>
                      </a:lnTo>
                      <a:lnTo>
                        <a:pt x="1214020" y="857950"/>
                      </a:lnTo>
                      <a:lnTo>
                        <a:pt x="1092408" y="945262"/>
                      </a:lnTo>
                      <a:lnTo>
                        <a:pt x="1079084" y="945262"/>
                      </a:lnTo>
                      <a:lnTo>
                        <a:pt x="1072732" y="907162"/>
                      </a:lnTo>
                      <a:lnTo>
                        <a:pt x="1015580" y="900812"/>
                      </a:lnTo>
                      <a:lnTo>
                        <a:pt x="971132" y="938912"/>
                      </a:lnTo>
                      <a:lnTo>
                        <a:pt x="818732" y="875412"/>
                      </a:lnTo>
                      <a:lnTo>
                        <a:pt x="755232" y="919862"/>
                      </a:lnTo>
                      <a:lnTo>
                        <a:pt x="685380" y="900812"/>
                      </a:lnTo>
                      <a:lnTo>
                        <a:pt x="666332" y="996062"/>
                      </a:lnTo>
                      <a:lnTo>
                        <a:pt x="698084" y="1040512"/>
                      </a:lnTo>
                      <a:lnTo>
                        <a:pt x="698084" y="1097662"/>
                      </a:lnTo>
                      <a:lnTo>
                        <a:pt x="647284" y="1161162"/>
                      </a:lnTo>
                      <a:lnTo>
                        <a:pt x="507580" y="1351662"/>
                      </a:lnTo>
                      <a:lnTo>
                        <a:pt x="469484" y="1389762"/>
                      </a:lnTo>
                      <a:lnTo>
                        <a:pt x="456780" y="1421512"/>
                      </a:lnTo>
                      <a:lnTo>
                        <a:pt x="374232" y="1465962"/>
                      </a:lnTo>
                      <a:lnTo>
                        <a:pt x="323432" y="1415162"/>
                      </a:lnTo>
                      <a:lnTo>
                        <a:pt x="361532" y="1345312"/>
                      </a:lnTo>
                      <a:lnTo>
                        <a:pt x="278980" y="1231012"/>
                      </a:lnTo>
                      <a:lnTo>
                        <a:pt x="278980" y="1040512"/>
                      </a:lnTo>
                      <a:lnTo>
                        <a:pt x="209132" y="989712"/>
                      </a:lnTo>
                      <a:lnTo>
                        <a:pt x="190084" y="932562"/>
                      </a:lnTo>
                      <a:lnTo>
                        <a:pt x="240884" y="913512"/>
                      </a:lnTo>
                      <a:lnTo>
                        <a:pt x="240884" y="843662"/>
                      </a:lnTo>
                      <a:lnTo>
                        <a:pt x="202780" y="780162"/>
                      </a:lnTo>
                      <a:lnTo>
                        <a:pt x="75780" y="754762"/>
                      </a:lnTo>
                      <a:lnTo>
                        <a:pt x="0" y="651916"/>
                      </a:lnTo>
                      <a:lnTo>
                        <a:pt x="4344" y="653162"/>
                      </a:lnTo>
                      <a:lnTo>
                        <a:pt x="537744" y="448376"/>
                      </a:lnTo>
                      <a:lnTo>
                        <a:pt x="599656" y="376936"/>
                      </a:lnTo>
                      <a:lnTo>
                        <a:pt x="733008" y="381700"/>
                      </a:lnTo>
                      <a:lnTo>
                        <a:pt x="904456" y="286450"/>
                      </a:lnTo>
                      <a:lnTo>
                        <a:pt x="928268" y="253112"/>
                      </a:lnTo>
                      <a:lnTo>
                        <a:pt x="966372" y="234062"/>
                      </a:lnTo>
                      <a:lnTo>
                        <a:pt x="1085432" y="124524"/>
                      </a:lnTo>
                      <a:lnTo>
                        <a:pt x="1180684" y="119762"/>
                      </a:lnTo>
                      <a:lnTo>
                        <a:pt x="12948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F158DE0D-2E8E-49F4-9EE1-C0C1E813D993}"/>
                    </a:ext>
                  </a:extLst>
                </p:cNvPr>
                <p:cNvSpPr/>
                <p:nvPr/>
              </p:nvSpPr>
              <p:spPr>
                <a:xfrm>
                  <a:off x="36163876" y="23207664"/>
                  <a:ext cx="1139488" cy="1017586"/>
                </a:xfrm>
                <a:custGeom>
                  <a:avLst/>
                  <a:gdLst>
                    <a:gd name="connsiteX0" fmla="*/ 578812 w 1139488"/>
                    <a:gd name="connsiteY0" fmla="*/ 0 h 1017586"/>
                    <a:gd name="connsiteX1" fmla="*/ 735972 w 1139488"/>
                    <a:gd name="connsiteY1" fmla="*/ 9524 h 1017586"/>
                    <a:gd name="connsiteX2" fmla="*/ 859800 w 1139488"/>
                    <a:gd name="connsiteY2" fmla="*/ 138112 h 1017586"/>
                    <a:gd name="connsiteX3" fmla="*/ 883612 w 1139488"/>
                    <a:gd name="connsiteY3" fmla="*/ 266700 h 1017586"/>
                    <a:gd name="connsiteX4" fmla="*/ 940764 w 1139488"/>
                    <a:gd name="connsiteY4" fmla="*/ 280986 h 1017586"/>
                    <a:gd name="connsiteX5" fmla="*/ 1045536 w 1139488"/>
                    <a:gd name="connsiteY5" fmla="*/ 314324 h 1017586"/>
                    <a:gd name="connsiteX6" fmla="*/ 1139488 w 1139488"/>
                    <a:gd name="connsiteY6" fmla="*/ 402214 h 1017586"/>
                    <a:gd name="connsiteX7" fmla="*/ 1129676 w 1139488"/>
                    <a:gd name="connsiteY7" fmla="*/ 490536 h 1017586"/>
                    <a:gd name="connsiteX8" fmla="*/ 1009024 w 1139488"/>
                    <a:gd name="connsiteY8" fmla="*/ 554036 h 1017586"/>
                    <a:gd name="connsiteX9" fmla="*/ 964572 w 1139488"/>
                    <a:gd name="connsiteY9" fmla="*/ 573086 h 1017586"/>
                    <a:gd name="connsiteX10" fmla="*/ 894724 w 1139488"/>
                    <a:gd name="connsiteY10" fmla="*/ 642936 h 1017586"/>
                    <a:gd name="connsiteX11" fmla="*/ 913772 w 1139488"/>
                    <a:gd name="connsiteY11" fmla="*/ 738186 h 1017586"/>
                    <a:gd name="connsiteX12" fmla="*/ 894724 w 1139488"/>
                    <a:gd name="connsiteY12" fmla="*/ 776286 h 1017586"/>
                    <a:gd name="connsiteX13" fmla="*/ 913772 w 1139488"/>
                    <a:gd name="connsiteY13" fmla="*/ 833436 h 1017586"/>
                    <a:gd name="connsiteX14" fmla="*/ 850276 w 1139488"/>
                    <a:gd name="connsiteY14" fmla="*/ 884236 h 1017586"/>
                    <a:gd name="connsiteX15" fmla="*/ 831224 w 1139488"/>
                    <a:gd name="connsiteY15" fmla="*/ 814386 h 1017586"/>
                    <a:gd name="connsiteX16" fmla="*/ 761372 w 1139488"/>
                    <a:gd name="connsiteY16" fmla="*/ 769936 h 1017586"/>
                    <a:gd name="connsiteX17" fmla="*/ 729624 w 1139488"/>
                    <a:gd name="connsiteY17" fmla="*/ 795336 h 1017586"/>
                    <a:gd name="connsiteX18" fmla="*/ 640724 w 1139488"/>
                    <a:gd name="connsiteY18" fmla="*/ 788986 h 1017586"/>
                    <a:gd name="connsiteX19" fmla="*/ 577224 w 1139488"/>
                    <a:gd name="connsiteY19" fmla="*/ 846136 h 1017586"/>
                    <a:gd name="connsiteX20" fmla="*/ 469276 w 1139488"/>
                    <a:gd name="connsiteY20" fmla="*/ 865186 h 1017586"/>
                    <a:gd name="connsiteX21" fmla="*/ 380372 w 1139488"/>
                    <a:gd name="connsiteY21" fmla="*/ 852486 h 1017586"/>
                    <a:gd name="connsiteX22" fmla="*/ 316876 w 1139488"/>
                    <a:gd name="connsiteY22" fmla="*/ 852486 h 1017586"/>
                    <a:gd name="connsiteX23" fmla="*/ 234324 w 1139488"/>
                    <a:gd name="connsiteY23" fmla="*/ 954086 h 1017586"/>
                    <a:gd name="connsiteX24" fmla="*/ 234324 w 1139488"/>
                    <a:gd name="connsiteY24" fmla="*/ 1004886 h 1017586"/>
                    <a:gd name="connsiteX25" fmla="*/ 189876 w 1139488"/>
                    <a:gd name="connsiteY25" fmla="*/ 1017586 h 1017586"/>
                    <a:gd name="connsiteX26" fmla="*/ 5724 w 1139488"/>
                    <a:gd name="connsiteY26" fmla="*/ 935036 h 1017586"/>
                    <a:gd name="connsiteX27" fmla="*/ 50172 w 1139488"/>
                    <a:gd name="connsiteY27" fmla="*/ 865186 h 1017586"/>
                    <a:gd name="connsiteX28" fmla="*/ 43824 w 1139488"/>
                    <a:gd name="connsiteY28" fmla="*/ 827086 h 1017586"/>
                    <a:gd name="connsiteX29" fmla="*/ 81924 w 1139488"/>
                    <a:gd name="connsiteY29" fmla="*/ 757236 h 1017586"/>
                    <a:gd name="connsiteX30" fmla="*/ 75572 w 1139488"/>
                    <a:gd name="connsiteY30" fmla="*/ 687386 h 1017586"/>
                    <a:gd name="connsiteX31" fmla="*/ 43824 w 1139488"/>
                    <a:gd name="connsiteY31" fmla="*/ 687386 h 1017586"/>
                    <a:gd name="connsiteX32" fmla="*/ 18424 w 1139488"/>
                    <a:gd name="connsiteY32" fmla="*/ 649286 h 1017586"/>
                    <a:gd name="connsiteX33" fmla="*/ 0 w 1139488"/>
                    <a:gd name="connsiteY33" fmla="*/ 649286 h 1017586"/>
                    <a:gd name="connsiteX34" fmla="*/ 121612 w 1139488"/>
                    <a:gd name="connsiteY34" fmla="*/ 561974 h 1017586"/>
                    <a:gd name="connsiteX35" fmla="*/ 207336 w 1139488"/>
                    <a:gd name="connsiteY35" fmla="*/ 576260 h 1017586"/>
                    <a:gd name="connsiteX36" fmla="*/ 235912 w 1139488"/>
                    <a:gd name="connsiteY36" fmla="*/ 466724 h 1017586"/>
                    <a:gd name="connsiteX37" fmla="*/ 340688 w 1139488"/>
                    <a:gd name="connsiteY37" fmla="*/ 457200 h 1017586"/>
                    <a:gd name="connsiteX38" fmla="*/ 331164 w 1139488"/>
                    <a:gd name="connsiteY38" fmla="*/ 366712 h 1017586"/>
                    <a:gd name="connsiteX39" fmla="*/ 330464 w 1139488"/>
                    <a:gd name="connsiteY39" fmla="*/ 365824 h 1017586"/>
                    <a:gd name="connsiteX40" fmla="*/ 340688 w 1139488"/>
                    <a:gd name="connsiteY40" fmla="*/ 366712 h 1017586"/>
                    <a:gd name="connsiteX41" fmla="*/ 450224 w 1139488"/>
                    <a:gd name="connsiteY41" fmla="*/ 466724 h 1017586"/>
                    <a:gd name="connsiteX42" fmla="*/ 597860 w 1139488"/>
                    <a:gd name="connsiteY42" fmla="*/ 457200 h 1017586"/>
                    <a:gd name="connsiteX43" fmla="*/ 707400 w 1139488"/>
                    <a:gd name="connsiteY43" fmla="*/ 504824 h 1017586"/>
                    <a:gd name="connsiteX44" fmla="*/ 735972 w 1139488"/>
                    <a:gd name="connsiteY44" fmla="*/ 442912 h 1017586"/>
                    <a:gd name="connsiteX45" fmla="*/ 721688 w 1139488"/>
                    <a:gd name="connsiteY45" fmla="*/ 252412 h 1017586"/>
                    <a:gd name="connsiteX46" fmla="*/ 655012 w 1139488"/>
                    <a:gd name="connsiteY46" fmla="*/ 257174 h 1017586"/>
                    <a:gd name="connsiteX47" fmla="*/ 497848 w 1139488"/>
                    <a:gd name="connsiteY47" fmla="*/ 381000 h 1017586"/>
                    <a:gd name="connsiteX48" fmla="*/ 435936 w 1139488"/>
                    <a:gd name="connsiteY48" fmla="*/ 371474 h 1017586"/>
                    <a:gd name="connsiteX49" fmla="*/ 416888 w 1139488"/>
                    <a:gd name="connsiteY49" fmla="*/ 314324 h 1017586"/>
                    <a:gd name="connsiteX50" fmla="*/ 431172 w 1139488"/>
                    <a:gd name="connsiteY50" fmla="*/ 257174 h 1017586"/>
                    <a:gd name="connsiteX51" fmla="*/ 416888 w 1139488"/>
                    <a:gd name="connsiteY51" fmla="*/ 176212 h 1017586"/>
                    <a:gd name="connsiteX52" fmla="*/ 578812 w 1139488"/>
                    <a:gd name="connsiteY52" fmla="*/ 0 h 101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139488" h="1017586">
                      <a:moveTo>
                        <a:pt x="578812" y="0"/>
                      </a:moveTo>
                      <a:lnTo>
                        <a:pt x="735972" y="9524"/>
                      </a:lnTo>
                      <a:lnTo>
                        <a:pt x="859800" y="138112"/>
                      </a:lnTo>
                      <a:lnTo>
                        <a:pt x="883612" y="266700"/>
                      </a:lnTo>
                      <a:lnTo>
                        <a:pt x="940764" y="280986"/>
                      </a:lnTo>
                      <a:lnTo>
                        <a:pt x="1045536" y="314324"/>
                      </a:lnTo>
                      <a:lnTo>
                        <a:pt x="1139488" y="402214"/>
                      </a:lnTo>
                      <a:lnTo>
                        <a:pt x="1129676" y="490536"/>
                      </a:lnTo>
                      <a:lnTo>
                        <a:pt x="1009024" y="554036"/>
                      </a:lnTo>
                      <a:lnTo>
                        <a:pt x="964572" y="573086"/>
                      </a:lnTo>
                      <a:lnTo>
                        <a:pt x="894724" y="642936"/>
                      </a:lnTo>
                      <a:lnTo>
                        <a:pt x="913772" y="738186"/>
                      </a:lnTo>
                      <a:lnTo>
                        <a:pt x="894724" y="776286"/>
                      </a:lnTo>
                      <a:lnTo>
                        <a:pt x="913772" y="833436"/>
                      </a:lnTo>
                      <a:lnTo>
                        <a:pt x="850276" y="884236"/>
                      </a:lnTo>
                      <a:lnTo>
                        <a:pt x="831224" y="814386"/>
                      </a:lnTo>
                      <a:lnTo>
                        <a:pt x="761372" y="769936"/>
                      </a:lnTo>
                      <a:lnTo>
                        <a:pt x="729624" y="795336"/>
                      </a:lnTo>
                      <a:lnTo>
                        <a:pt x="640724" y="788986"/>
                      </a:lnTo>
                      <a:lnTo>
                        <a:pt x="577224" y="846136"/>
                      </a:lnTo>
                      <a:lnTo>
                        <a:pt x="469276" y="865186"/>
                      </a:lnTo>
                      <a:lnTo>
                        <a:pt x="380372" y="852486"/>
                      </a:lnTo>
                      <a:lnTo>
                        <a:pt x="316876" y="852486"/>
                      </a:lnTo>
                      <a:lnTo>
                        <a:pt x="234324" y="954086"/>
                      </a:lnTo>
                      <a:lnTo>
                        <a:pt x="234324" y="1004886"/>
                      </a:lnTo>
                      <a:lnTo>
                        <a:pt x="189876" y="1017586"/>
                      </a:lnTo>
                      <a:lnTo>
                        <a:pt x="5724" y="935036"/>
                      </a:lnTo>
                      <a:lnTo>
                        <a:pt x="50172" y="865186"/>
                      </a:lnTo>
                      <a:lnTo>
                        <a:pt x="43824" y="827086"/>
                      </a:lnTo>
                      <a:lnTo>
                        <a:pt x="81924" y="757236"/>
                      </a:lnTo>
                      <a:lnTo>
                        <a:pt x="75572" y="687386"/>
                      </a:lnTo>
                      <a:lnTo>
                        <a:pt x="43824" y="687386"/>
                      </a:lnTo>
                      <a:lnTo>
                        <a:pt x="18424" y="649286"/>
                      </a:lnTo>
                      <a:lnTo>
                        <a:pt x="0" y="649286"/>
                      </a:lnTo>
                      <a:lnTo>
                        <a:pt x="121612" y="561974"/>
                      </a:lnTo>
                      <a:lnTo>
                        <a:pt x="207336" y="576260"/>
                      </a:lnTo>
                      <a:lnTo>
                        <a:pt x="235912" y="466724"/>
                      </a:lnTo>
                      <a:lnTo>
                        <a:pt x="340688" y="457200"/>
                      </a:lnTo>
                      <a:lnTo>
                        <a:pt x="331164" y="366712"/>
                      </a:lnTo>
                      <a:lnTo>
                        <a:pt x="330464" y="365824"/>
                      </a:lnTo>
                      <a:lnTo>
                        <a:pt x="340688" y="366712"/>
                      </a:lnTo>
                      <a:lnTo>
                        <a:pt x="450224" y="466724"/>
                      </a:lnTo>
                      <a:lnTo>
                        <a:pt x="597860" y="457200"/>
                      </a:lnTo>
                      <a:lnTo>
                        <a:pt x="707400" y="504824"/>
                      </a:lnTo>
                      <a:lnTo>
                        <a:pt x="735972" y="442912"/>
                      </a:lnTo>
                      <a:lnTo>
                        <a:pt x="721688" y="252412"/>
                      </a:lnTo>
                      <a:lnTo>
                        <a:pt x="655012" y="257174"/>
                      </a:lnTo>
                      <a:lnTo>
                        <a:pt x="497848" y="381000"/>
                      </a:lnTo>
                      <a:lnTo>
                        <a:pt x="435936" y="371474"/>
                      </a:lnTo>
                      <a:lnTo>
                        <a:pt x="416888" y="314324"/>
                      </a:lnTo>
                      <a:lnTo>
                        <a:pt x="431172" y="257174"/>
                      </a:lnTo>
                      <a:lnTo>
                        <a:pt x="416888" y="176212"/>
                      </a:lnTo>
                      <a:lnTo>
                        <a:pt x="57881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088BE239-88D4-474C-9C2B-FE00E3376992}"/>
                    </a:ext>
                  </a:extLst>
                </p:cNvPr>
                <p:cNvSpPr/>
                <p:nvPr/>
              </p:nvSpPr>
              <p:spPr>
                <a:xfrm>
                  <a:off x="38207952" y="23617238"/>
                  <a:ext cx="813780" cy="862012"/>
                </a:xfrm>
                <a:custGeom>
                  <a:avLst/>
                  <a:gdLst>
                    <a:gd name="connsiteX0" fmla="*/ 382584 w 813780"/>
                    <a:gd name="connsiteY0" fmla="*/ 0 h 862012"/>
                    <a:gd name="connsiteX1" fmla="*/ 487360 w 813780"/>
                    <a:gd name="connsiteY1" fmla="*/ 57150 h 862012"/>
                    <a:gd name="connsiteX2" fmla="*/ 654048 w 813780"/>
                    <a:gd name="connsiteY2" fmla="*/ 42862 h 862012"/>
                    <a:gd name="connsiteX3" fmla="*/ 758824 w 813780"/>
                    <a:gd name="connsiteY3" fmla="*/ 142874 h 862012"/>
                    <a:gd name="connsiteX4" fmla="*/ 813780 w 813780"/>
                    <a:gd name="connsiteY4" fmla="*/ 292756 h 862012"/>
                    <a:gd name="connsiteX5" fmla="*/ 800096 w 813780"/>
                    <a:gd name="connsiteY5" fmla="*/ 296862 h 862012"/>
                    <a:gd name="connsiteX6" fmla="*/ 768348 w 813780"/>
                    <a:gd name="connsiteY6" fmla="*/ 334962 h 862012"/>
                    <a:gd name="connsiteX7" fmla="*/ 787400 w 813780"/>
                    <a:gd name="connsiteY7" fmla="*/ 449262 h 862012"/>
                    <a:gd name="connsiteX8" fmla="*/ 774696 w 813780"/>
                    <a:gd name="connsiteY8" fmla="*/ 512762 h 862012"/>
                    <a:gd name="connsiteX9" fmla="*/ 736600 w 813780"/>
                    <a:gd name="connsiteY9" fmla="*/ 525462 h 862012"/>
                    <a:gd name="connsiteX10" fmla="*/ 622296 w 813780"/>
                    <a:gd name="connsiteY10" fmla="*/ 519112 h 862012"/>
                    <a:gd name="connsiteX11" fmla="*/ 577848 w 813780"/>
                    <a:gd name="connsiteY11" fmla="*/ 569912 h 862012"/>
                    <a:gd name="connsiteX12" fmla="*/ 476248 w 813780"/>
                    <a:gd name="connsiteY12" fmla="*/ 569912 h 862012"/>
                    <a:gd name="connsiteX13" fmla="*/ 495296 w 813780"/>
                    <a:gd name="connsiteY13" fmla="*/ 684212 h 862012"/>
                    <a:gd name="connsiteX14" fmla="*/ 444496 w 813780"/>
                    <a:gd name="connsiteY14" fmla="*/ 760412 h 862012"/>
                    <a:gd name="connsiteX15" fmla="*/ 406400 w 813780"/>
                    <a:gd name="connsiteY15" fmla="*/ 766762 h 862012"/>
                    <a:gd name="connsiteX16" fmla="*/ 374648 w 813780"/>
                    <a:gd name="connsiteY16" fmla="*/ 823912 h 862012"/>
                    <a:gd name="connsiteX17" fmla="*/ 330200 w 813780"/>
                    <a:gd name="connsiteY17" fmla="*/ 823912 h 862012"/>
                    <a:gd name="connsiteX18" fmla="*/ 203200 w 813780"/>
                    <a:gd name="connsiteY18" fmla="*/ 779462 h 862012"/>
                    <a:gd name="connsiteX19" fmla="*/ 165096 w 813780"/>
                    <a:gd name="connsiteY19" fmla="*/ 785812 h 862012"/>
                    <a:gd name="connsiteX20" fmla="*/ 127000 w 813780"/>
                    <a:gd name="connsiteY20" fmla="*/ 862012 h 862012"/>
                    <a:gd name="connsiteX21" fmla="*/ 69848 w 813780"/>
                    <a:gd name="connsiteY21" fmla="*/ 862012 h 862012"/>
                    <a:gd name="connsiteX22" fmla="*/ 50800 w 813780"/>
                    <a:gd name="connsiteY22" fmla="*/ 747712 h 862012"/>
                    <a:gd name="connsiteX23" fmla="*/ 0 w 813780"/>
                    <a:gd name="connsiteY23" fmla="*/ 728662 h 862012"/>
                    <a:gd name="connsiteX24" fmla="*/ 0 w 813780"/>
                    <a:gd name="connsiteY24" fmla="*/ 690562 h 862012"/>
                    <a:gd name="connsiteX25" fmla="*/ 63496 w 813780"/>
                    <a:gd name="connsiteY25" fmla="*/ 658812 h 862012"/>
                    <a:gd name="connsiteX26" fmla="*/ 69848 w 813780"/>
                    <a:gd name="connsiteY26" fmla="*/ 595312 h 862012"/>
                    <a:gd name="connsiteX27" fmla="*/ 44448 w 813780"/>
                    <a:gd name="connsiteY27" fmla="*/ 531812 h 862012"/>
                    <a:gd name="connsiteX28" fmla="*/ 69064 w 813780"/>
                    <a:gd name="connsiteY28" fmla="*/ 439504 h 862012"/>
                    <a:gd name="connsiteX29" fmla="*/ 106360 w 813780"/>
                    <a:gd name="connsiteY29" fmla="*/ 428626 h 862012"/>
                    <a:gd name="connsiteX30" fmla="*/ 144460 w 813780"/>
                    <a:gd name="connsiteY30" fmla="*/ 319086 h 862012"/>
                    <a:gd name="connsiteX31" fmla="*/ 287336 w 813780"/>
                    <a:gd name="connsiteY31" fmla="*/ 147638 h 862012"/>
                    <a:gd name="connsiteX32" fmla="*/ 325436 w 813780"/>
                    <a:gd name="connsiteY32" fmla="*/ 38100 h 862012"/>
                    <a:gd name="connsiteX33" fmla="*/ 382584 w 813780"/>
                    <a:gd name="connsiteY33" fmla="*/ 0 h 862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813780" h="862012">
                      <a:moveTo>
                        <a:pt x="382584" y="0"/>
                      </a:moveTo>
                      <a:lnTo>
                        <a:pt x="487360" y="57150"/>
                      </a:lnTo>
                      <a:lnTo>
                        <a:pt x="654048" y="42862"/>
                      </a:lnTo>
                      <a:lnTo>
                        <a:pt x="758824" y="142874"/>
                      </a:lnTo>
                      <a:lnTo>
                        <a:pt x="813780" y="292756"/>
                      </a:lnTo>
                      <a:lnTo>
                        <a:pt x="800096" y="296862"/>
                      </a:lnTo>
                      <a:lnTo>
                        <a:pt x="768348" y="334962"/>
                      </a:lnTo>
                      <a:lnTo>
                        <a:pt x="787400" y="449262"/>
                      </a:lnTo>
                      <a:lnTo>
                        <a:pt x="774696" y="512762"/>
                      </a:lnTo>
                      <a:lnTo>
                        <a:pt x="736600" y="525462"/>
                      </a:lnTo>
                      <a:lnTo>
                        <a:pt x="622296" y="519112"/>
                      </a:lnTo>
                      <a:lnTo>
                        <a:pt x="577848" y="569912"/>
                      </a:lnTo>
                      <a:lnTo>
                        <a:pt x="476248" y="569912"/>
                      </a:lnTo>
                      <a:lnTo>
                        <a:pt x="495296" y="684212"/>
                      </a:lnTo>
                      <a:lnTo>
                        <a:pt x="444496" y="760412"/>
                      </a:lnTo>
                      <a:lnTo>
                        <a:pt x="406400" y="766762"/>
                      </a:lnTo>
                      <a:lnTo>
                        <a:pt x="374648" y="823912"/>
                      </a:lnTo>
                      <a:lnTo>
                        <a:pt x="330200" y="823912"/>
                      </a:lnTo>
                      <a:lnTo>
                        <a:pt x="203200" y="779462"/>
                      </a:lnTo>
                      <a:lnTo>
                        <a:pt x="165096" y="785812"/>
                      </a:lnTo>
                      <a:lnTo>
                        <a:pt x="127000" y="862012"/>
                      </a:lnTo>
                      <a:lnTo>
                        <a:pt x="69848" y="862012"/>
                      </a:lnTo>
                      <a:lnTo>
                        <a:pt x="50800" y="747712"/>
                      </a:lnTo>
                      <a:lnTo>
                        <a:pt x="0" y="728662"/>
                      </a:lnTo>
                      <a:lnTo>
                        <a:pt x="0" y="690562"/>
                      </a:lnTo>
                      <a:lnTo>
                        <a:pt x="63496" y="658812"/>
                      </a:lnTo>
                      <a:lnTo>
                        <a:pt x="69848" y="595312"/>
                      </a:lnTo>
                      <a:lnTo>
                        <a:pt x="44448" y="531812"/>
                      </a:lnTo>
                      <a:lnTo>
                        <a:pt x="69064" y="439504"/>
                      </a:lnTo>
                      <a:lnTo>
                        <a:pt x="106360" y="428626"/>
                      </a:lnTo>
                      <a:lnTo>
                        <a:pt x="144460" y="319086"/>
                      </a:lnTo>
                      <a:lnTo>
                        <a:pt x="287336" y="147638"/>
                      </a:lnTo>
                      <a:lnTo>
                        <a:pt x="325436" y="38100"/>
                      </a:lnTo>
                      <a:lnTo>
                        <a:pt x="38258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CA2A8379-0869-495A-BECD-EB99AFA7A4C3}"/>
                    </a:ext>
                  </a:extLst>
                </p:cNvPr>
                <p:cNvSpPr/>
                <p:nvPr/>
              </p:nvSpPr>
              <p:spPr>
                <a:xfrm>
                  <a:off x="40004944" y="20200620"/>
                  <a:ext cx="1470716" cy="1546174"/>
                </a:xfrm>
                <a:custGeom>
                  <a:avLst/>
                  <a:gdLst>
                    <a:gd name="connsiteX0" fmla="*/ 1379276 w 1470716"/>
                    <a:gd name="connsiteY0" fmla="*/ 0 h 1546174"/>
                    <a:gd name="connsiteX1" fmla="*/ 1470716 w 1470716"/>
                    <a:gd name="connsiteY1" fmla="*/ 106680 h 1546174"/>
                    <a:gd name="connsiteX2" fmla="*/ 1356416 w 1470716"/>
                    <a:gd name="connsiteY2" fmla="*/ 259080 h 1546174"/>
                    <a:gd name="connsiteX3" fmla="*/ 1226876 w 1470716"/>
                    <a:gd name="connsiteY3" fmla="*/ 358140 h 1546174"/>
                    <a:gd name="connsiteX4" fmla="*/ 1234496 w 1470716"/>
                    <a:gd name="connsiteY4" fmla="*/ 441960 h 1546174"/>
                    <a:gd name="connsiteX5" fmla="*/ 1104956 w 1470716"/>
                    <a:gd name="connsiteY5" fmla="*/ 556260 h 1546174"/>
                    <a:gd name="connsiteX6" fmla="*/ 1104956 w 1470716"/>
                    <a:gd name="connsiteY6" fmla="*/ 617220 h 1546174"/>
                    <a:gd name="connsiteX7" fmla="*/ 998276 w 1470716"/>
                    <a:gd name="connsiteY7" fmla="*/ 762000 h 1546174"/>
                    <a:gd name="connsiteX8" fmla="*/ 922076 w 1470716"/>
                    <a:gd name="connsiteY8" fmla="*/ 784860 h 1546174"/>
                    <a:gd name="connsiteX9" fmla="*/ 906836 w 1470716"/>
                    <a:gd name="connsiteY9" fmla="*/ 944880 h 1546174"/>
                    <a:gd name="connsiteX10" fmla="*/ 922076 w 1470716"/>
                    <a:gd name="connsiteY10" fmla="*/ 990600 h 1546174"/>
                    <a:gd name="connsiteX11" fmla="*/ 960176 w 1470716"/>
                    <a:gd name="connsiteY11" fmla="*/ 1135380 h 1546174"/>
                    <a:gd name="connsiteX12" fmla="*/ 983036 w 1470716"/>
                    <a:gd name="connsiteY12" fmla="*/ 1211580 h 1546174"/>
                    <a:gd name="connsiteX13" fmla="*/ 1013516 w 1470716"/>
                    <a:gd name="connsiteY13" fmla="*/ 1272540 h 1546174"/>
                    <a:gd name="connsiteX14" fmla="*/ 967796 w 1470716"/>
                    <a:gd name="connsiteY14" fmla="*/ 1363980 h 1546174"/>
                    <a:gd name="connsiteX15" fmla="*/ 883976 w 1470716"/>
                    <a:gd name="connsiteY15" fmla="*/ 1303020 h 1546174"/>
                    <a:gd name="connsiteX16" fmla="*/ 739196 w 1470716"/>
                    <a:gd name="connsiteY16" fmla="*/ 1310640 h 1546174"/>
                    <a:gd name="connsiteX17" fmla="*/ 678236 w 1470716"/>
                    <a:gd name="connsiteY17" fmla="*/ 1363980 h 1546174"/>
                    <a:gd name="connsiteX18" fmla="*/ 609656 w 1470716"/>
                    <a:gd name="connsiteY18" fmla="*/ 1295400 h 1546174"/>
                    <a:gd name="connsiteX19" fmla="*/ 480116 w 1470716"/>
                    <a:gd name="connsiteY19" fmla="*/ 1318260 h 1546174"/>
                    <a:gd name="connsiteX20" fmla="*/ 464876 w 1470716"/>
                    <a:gd name="connsiteY20" fmla="*/ 1470660 h 1546174"/>
                    <a:gd name="connsiteX21" fmla="*/ 419156 w 1470716"/>
                    <a:gd name="connsiteY21" fmla="*/ 1508760 h 1546174"/>
                    <a:gd name="connsiteX22" fmla="*/ 342956 w 1470716"/>
                    <a:gd name="connsiteY22" fmla="*/ 1493520 h 1546174"/>
                    <a:gd name="connsiteX23" fmla="*/ 274376 w 1470716"/>
                    <a:gd name="connsiteY23" fmla="*/ 1508760 h 1546174"/>
                    <a:gd name="connsiteX24" fmla="*/ 0 w 1470716"/>
                    <a:gd name="connsiteY24" fmla="*/ 1546174 h 1546174"/>
                    <a:gd name="connsiteX25" fmla="*/ 38156 w 1470716"/>
                    <a:gd name="connsiteY25" fmla="*/ 1463992 h 1546174"/>
                    <a:gd name="connsiteX26" fmla="*/ 123880 w 1470716"/>
                    <a:gd name="connsiteY26" fmla="*/ 1387792 h 1546174"/>
                    <a:gd name="connsiteX27" fmla="*/ 71496 w 1470716"/>
                    <a:gd name="connsiteY27" fmla="*/ 1292544 h 1546174"/>
                    <a:gd name="connsiteX28" fmla="*/ 195320 w 1470716"/>
                    <a:gd name="connsiteY28" fmla="*/ 1192530 h 1546174"/>
                    <a:gd name="connsiteX29" fmla="*/ 157220 w 1470716"/>
                    <a:gd name="connsiteY29" fmla="*/ 1092518 h 1546174"/>
                    <a:gd name="connsiteX30" fmla="*/ 195320 w 1470716"/>
                    <a:gd name="connsiteY30" fmla="*/ 1049656 h 1546174"/>
                    <a:gd name="connsiteX31" fmla="*/ 195320 w 1470716"/>
                    <a:gd name="connsiteY31" fmla="*/ 987744 h 1546174"/>
                    <a:gd name="connsiteX32" fmla="*/ 285808 w 1470716"/>
                    <a:gd name="connsiteY32" fmla="*/ 959168 h 1546174"/>
                    <a:gd name="connsiteX33" fmla="*/ 276280 w 1470716"/>
                    <a:gd name="connsiteY33" fmla="*/ 868680 h 1546174"/>
                    <a:gd name="connsiteX34" fmla="*/ 285808 w 1470716"/>
                    <a:gd name="connsiteY34" fmla="*/ 840104 h 1546174"/>
                    <a:gd name="connsiteX35" fmla="*/ 195320 w 1470716"/>
                    <a:gd name="connsiteY35" fmla="*/ 792480 h 1546174"/>
                    <a:gd name="connsiteX36" fmla="*/ 219132 w 1470716"/>
                    <a:gd name="connsiteY36" fmla="*/ 730568 h 1546174"/>
                    <a:gd name="connsiteX37" fmla="*/ 166744 w 1470716"/>
                    <a:gd name="connsiteY37" fmla="*/ 678180 h 1546174"/>
                    <a:gd name="connsiteX38" fmla="*/ 152456 w 1470716"/>
                    <a:gd name="connsiteY38" fmla="*/ 606744 h 1546174"/>
                    <a:gd name="connsiteX39" fmla="*/ 100068 w 1470716"/>
                    <a:gd name="connsiteY39" fmla="*/ 601980 h 1546174"/>
                    <a:gd name="connsiteX40" fmla="*/ 76256 w 1470716"/>
                    <a:gd name="connsiteY40" fmla="*/ 530544 h 1546174"/>
                    <a:gd name="connsiteX41" fmla="*/ 123880 w 1470716"/>
                    <a:gd name="connsiteY41" fmla="*/ 459104 h 1546174"/>
                    <a:gd name="connsiteX42" fmla="*/ 104832 w 1470716"/>
                    <a:gd name="connsiteY42" fmla="*/ 430530 h 1546174"/>
                    <a:gd name="connsiteX43" fmla="*/ 109592 w 1470716"/>
                    <a:gd name="connsiteY43" fmla="*/ 359092 h 1546174"/>
                    <a:gd name="connsiteX44" fmla="*/ 195320 w 1470716"/>
                    <a:gd name="connsiteY44" fmla="*/ 330518 h 1546174"/>
                    <a:gd name="connsiteX45" fmla="*/ 338192 w 1470716"/>
                    <a:gd name="connsiteY45" fmla="*/ 111444 h 1546174"/>
                    <a:gd name="connsiteX46" fmla="*/ 457256 w 1470716"/>
                    <a:gd name="connsiteY46" fmla="*/ 111444 h 1546174"/>
                    <a:gd name="connsiteX47" fmla="*/ 528696 w 1470716"/>
                    <a:gd name="connsiteY47" fmla="*/ 140018 h 1546174"/>
                    <a:gd name="connsiteX48" fmla="*/ 642992 w 1470716"/>
                    <a:gd name="connsiteY48" fmla="*/ 240030 h 1546174"/>
                    <a:gd name="connsiteX49" fmla="*/ 719192 w 1470716"/>
                    <a:gd name="connsiteY49" fmla="*/ 201930 h 1546174"/>
                    <a:gd name="connsiteX50" fmla="*/ 809680 w 1470716"/>
                    <a:gd name="connsiteY50" fmla="*/ 230504 h 1546174"/>
                    <a:gd name="connsiteX51" fmla="*/ 843020 w 1470716"/>
                    <a:gd name="connsiteY51" fmla="*/ 187644 h 1546174"/>
                    <a:gd name="connsiteX52" fmla="*/ 1047808 w 1470716"/>
                    <a:gd name="connsiteY52" fmla="*/ 140018 h 1546174"/>
                    <a:gd name="connsiteX53" fmla="*/ 1100192 w 1470716"/>
                    <a:gd name="connsiteY53" fmla="*/ 97156 h 1546174"/>
                    <a:gd name="connsiteX54" fmla="*/ 1166868 w 1470716"/>
                    <a:gd name="connsiteY54" fmla="*/ 101918 h 1546174"/>
                    <a:gd name="connsiteX55" fmla="*/ 1362132 w 1470716"/>
                    <a:gd name="connsiteY55" fmla="*/ 11430 h 1546174"/>
                    <a:gd name="connsiteX56" fmla="*/ 1371740 w 1470716"/>
                    <a:gd name="connsiteY56" fmla="*/ 1256 h 1546174"/>
                    <a:gd name="connsiteX57" fmla="*/ 1379276 w 1470716"/>
                    <a:gd name="connsiteY57" fmla="*/ 0 h 1546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470716" h="1546174">
                      <a:moveTo>
                        <a:pt x="1379276" y="0"/>
                      </a:moveTo>
                      <a:lnTo>
                        <a:pt x="1470716" y="106680"/>
                      </a:lnTo>
                      <a:lnTo>
                        <a:pt x="1356416" y="259080"/>
                      </a:lnTo>
                      <a:lnTo>
                        <a:pt x="1226876" y="358140"/>
                      </a:lnTo>
                      <a:lnTo>
                        <a:pt x="1234496" y="441960"/>
                      </a:lnTo>
                      <a:lnTo>
                        <a:pt x="1104956" y="556260"/>
                      </a:lnTo>
                      <a:lnTo>
                        <a:pt x="1104956" y="617220"/>
                      </a:lnTo>
                      <a:lnTo>
                        <a:pt x="998276" y="762000"/>
                      </a:lnTo>
                      <a:lnTo>
                        <a:pt x="922076" y="784860"/>
                      </a:lnTo>
                      <a:lnTo>
                        <a:pt x="906836" y="944880"/>
                      </a:lnTo>
                      <a:lnTo>
                        <a:pt x="922076" y="990600"/>
                      </a:lnTo>
                      <a:lnTo>
                        <a:pt x="960176" y="1135380"/>
                      </a:lnTo>
                      <a:lnTo>
                        <a:pt x="983036" y="1211580"/>
                      </a:lnTo>
                      <a:lnTo>
                        <a:pt x="1013516" y="1272540"/>
                      </a:lnTo>
                      <a:lnTo>
                        <a:pt x="967796" y="1363980"/>
                      </a:lnTo>
                      <a:lnTo>
                        <a:pt x="883976" y="1303020"/>
                      </a:lnTo>
                      <a:lnTo>
                        <a:pt x="739196" y="1310640"/>
                      </a:lnTo>
                      <a:lnTo>
                        <a:pt x="678236" y="1363980"/>
                      </a:lnTo>
                      <a:lnTo>
                        <a:pt x="609656" y="1295400"/>
                      </a:lnTo>
                      <a:lnTo>
                        <a:pt x="480116" y="1318260"/>
                      </a:lnTo>
                      <a:lnTo>
                        <a:pt x="464876" y="1470660"/>
                      </a:lnTo>
                      <a:lnTo>
                        <a:pt x="419156" y="1508760"/>
                      </a:lnTo>
                      <a:lnTo>
                        <a:pt x="342956" y="1493520"/>
                      </a:lnTo>
                      <a:lnTo>
                        <a:pt x="274376" y="1508760"/>
                      </a:lnTo>
                      <a:lnTo>
                        <a:pt x="0" y="1546174"/>
                      </a:lnTo>
                      <a:lnTo>
                        <a:pt x="38156" y="1463992"/>
                      </a:lnTo>
                      <a:lnTo>
                        <a:pt x="123880" y="1387792"/>
                      </a:lnTo>
                      <a:lnTo>
                        <a:pt x="71496" y="1292544"/>
                      </a:lnTo>
                      <a:lnTo>
                        <a:pt x="195320" y="1192530"/>
                      </a:lnTo>
                      <a:lnTo>
                        <a:pt x="157220" y="1092518"/>
                      </a:lnTo>
                      <a:lnTo>
                        <a:pt x="195320" y="1049656"/>
                      </a:lnTo>
                      <a:lnTo>
                        <a:pt x="195320" y="987744"/>
                      </a:lnTo>
                      <a:lnTo>
                        <a:pt x="285808" y="959168"/>
                      </a:lnTo>
                      <a:lnTo>
                        <a:pt x="276280" y="868680"/>
                      </a:lnTo>
                      <a:lnTo>
                        <a:pt x="285808" y="840104"/>
                      </a:lnTo>
                      <a:lnTo>
                        <a:pt x="195320" y="792480"/>
                      </a:lnTo>
                      <a:lnTo>
                        <a:pt x="219132" y="730568"/>
                      </a:lnTo>
                      <a:lnTo>
                        <a:pt x="166744" y="678180"/>
                      </a:lnTo>
                      <a:lnTo>
                        <a:pt x="152456" y="606744"/>
                      </a:lnTo>
                      <a:lnTo>
                        <a:pt x="100068" y="601980"/>
                      </a:lnTo>
                      <a:lnTo>
                        <a:pt x="76256" y="530544"/>
                      </a:lnTo>
                      <a:lnTo>
                        <a:pt x="123880" y="459104"/>
                      </a:lnTo>
                      <a:lnTo>
                        <a:pt x="104832" y="430530"/>
                      </a:lnTo>
                      <a:lnTo>
                        <a:pt x="109592" y="359092"/>
                      </a:lnTo>
                      <a:lnTo>
                        <a:pt x="195320" y="330518"/>
                      </a:lnTo>
                      <a:lnTo>
                        <a:pt x="338192" y="111444"/>
                      </a:lnTo>
                      <a:lnTo>
                        <a:pt x="457256" y="111444"/>
                      </a:lnTo>
                      <a:lnTo>
                        <a:pt x="528696" y="140018"/>
                      </a:lnTo>
                      <a:lnTo>
                        <a:pt x="642992" y="240030"/>
                      </a:lnTo>
                      <a:lnTo>
                        <a:pt x="719192" y="201930"/>
                      </a:lnTo>
                      <a:lnTo>
                        <a:pt x="809680" y="230504"/>
                      </a:lnTo>
                      <a:lnTo>
                        <a:pt x="843020" y="187644"/>
                      </a:lnTo>
                      <a:lnTo>
                        <a:pt x="1047808" y="140018"/>
                      </a:lnTo>
                      <a:lnTo>
                        <a:pt x="1100192" y="97156"/>
                      </a:lnTo>
                      <a:lnTo>
                        <a:pt x="1166868" y="101918"/>
                      </a:lnTo>
                      <a:lnTo>
                        <a:pt x="1362132" y="11430"/>
                      </a:lnTo>
                      <a:lnTo>
                        <a:pt x="1371740" y="1256"/>
                      </a:lnTo>
                      <a:lnTo>
                        <a:pt x="13792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C3029800-02D8-4979-837A-8EEE16D9B4B6}"/>
                    </a:ext>
                  </a:extLst>
                </p:cNvPr>
                <p:cNvSpPr/>
                <p:nvPr/>
              </p:nvSpPr>
              <p:spPr>
                <a:xfrm>
                  <a:off x="38781040" y="21888450"/>
                  <a:ext cx="1216340" cy="1757456"/>
                </a:xfrm>
                <a:custGeom>
                  <a:avLst/>
                  <a:gdLst>
                    <a:gd name="connsiteX0" fmla="*/ 633408 w 1216340"/>
                    <a:gd name="connsiteY0" fmla="*/ 0 h 1757456"/>
                    <a:gd name="connsiteX1" fmla="*/ 690560 w 1216340"/>
                    <a:gd name="connsiteY1" fmla="*/ 38100 h 1757456"/>
                    <a:gd name="connsiteX2" fmla="*/ 714372 w 1216340"/>
                    <a:gd name="connsiteY2" fmla="*/ 19050 h 1757456"/>
                    <a:gd name="connsiteX3" fmla="*/ 800096 w 1216340"/>
                    <a:gd name="connsiteY3" fmla="*/ 0 h 1757456"/>
                    <a:gd name="connsiteX4" fmla="*/ 838200 w 1216340"/>
                    <a:gd name="connsiteY4" fmla="*/ 47626 h 1757456"/>
                    <a:gd name="connsiteX5" fmla="*/ 904872 w 1216340"/>
                    <a:gd name="connsiteY5" fmla="*/ 47626 h 1757456"/>
                    <a:gd name="connsiteX6" fmla="*/ 938208 w 1216340"/>
                    <a:gd name="connsiteY6" fmla="*/ 4762 h 1757456"/>
                    <a:gd name="connsiteX7" fmla="*/ 1074920 w 1216340"/>
                    <a:gd name="connsiteY7" fmla="*/ 4762 h 1757456"/>
                    <a:gd name="connsiteX8" fmla="*/ 1071560 w 1216340"/>
                    <a:gd name="connsiteY8" fmla="*/ 19050 h 1757456"/>
                    <a:gd name="connsiteX9" fmla="*/ 1109660 w 1216340"/>
                    <a:gd name="connsiteY9" fmla="*/ 87630 h 1757456"/>
                    <a:gd name="connsiteX10" fmla="*/ 1155380 w 1216340"/>
                    <a:gd name="connsiteY10" fmla="*/ 102870 h 1757456"/>
                    <a:gd name="connsiteX11" fmla="*/ 1163000 w 1216340"/>
                    <a:gd name="connsiteY11" fmla="*/ 171450 h 1757456"/>
                    <a:gd name="connsiteX12" fmla="*/ 1132520 w 1216340"/>
                    <a:gd name="connsiteY12" fmla="*/ 323850 h 1757456"/>
                    <a:gd name="connsiteX13" fmla="*/ 1109660 w 1216340"/>
                    <a:gd name="connsiteY13" fmla="*/ 499110 h 1757456"/>
                    <a:gd name="connsiteX14" fmla="*/ 957260 w 1216340"/>
                    <a:gd name="connsiteY14" fmla="*/ 674370 h 1757456"/>
                    <a:gd name="connsiteX15" fmla="*/ 1018220 w 1216340"/>
                    <a:gd name="connsiteY15" fmla="*/ 857250 h 1757456"/>
                    <a:gd name="connsiteX16" fmla="*/ 1102040 w 1216340"/>
                    <a:gd name="connsiteY16" fmla="*/ 819150 h 1757456"/>
                    <a:gd name="connsiteX17" fmla="*/ 1185860 w 1216340"/>
                    <a:gd name="connsiteY17" fmla="*/ 933450 h 1757456"/>
                    <a:gd name="connsiteX18" fmla="*/ 1163000 w 1216340"/>
                    <a:gd name="connsiteY18" fmla="*/ 1207770 h 1757456"/>
                    <a:gd name="connsiteX19" fmla="*/ 1216340 w 1216340"/>
                    <a:gd name="connsiteY19" fmla="*/ 1405890 h 1757456"/>
                    <a:gd name="connsiteX20" fmla="*/ 1216340 w 1216340"/>
                    <a:gd name="connsiteY20" fmla="*/ 1474470 h 1757456"/>
                    <a:gd name="connsiteX21" fmla="*/ 1201100 w 1216340"/>
                    <a:gd name="connsiteY21" fmla="*/ 1543050 h 1757456"/>
                    <a:gd name="connsiteX22" fmla="*/ 1208720 w 1216340"/>
                    <a:gd name="connsiteY22" fmla="*/ 1642110 h 1757456"/>
                    <a:gd name="connsiteX23" fmla="*/ 1201100 w 1216340"/>
                    <a:gd name="connsiteY23" fmla="*/ 1741170 h 1757456"/>
                    <a:gd name="connsiteX24" fmla="*/ 1189700 w 1216340"/>
                    <a:gd name="connsiteY24" fmla="*/ 1757456 h 1757456"/>
                    <a:gd name="connsiteX25" fmla="*/ 1109660 w 1216340"/>
                    <a:gd name="connsiteY25" fmla="*/ 1746250 h 1757456"/>
                    <a:gd name="connsiteX26" fmla="*/ 1065208 w 1216340"/>
                    <a:gd name="connsiteY26" fmla="*/ 1752600 h 1757456"/>
                    <a:gd name="connsiteX27" fmla="*/ 1008060 w 1216340"/>
                    <a:gd name="connsiteY27" fmla="*/ 1727200 h 1757456"/>
                    <a:gd name="connsiteX28" fmla="*/ 976312 w 1216340"/>
                    <a:gd name="connsiteY28" fmla="*/ 1689100 h 1757456"/>
                    <a:gd name="connsiteX29" fmla="*/ 969960 w 1216340"/>
                    <a:gd name="connsiteY29" fmla="*/ 1581150 h 1757456"/>
                    <a:gd name="connsiteX30" fmla="*/ 912808 w 1216340"/>
                    <a:gd name="connsiteY30" fmla="*/ 1568450 h 1757456"/>
                    <a:gd name="connsiteX31" fmla="*/ 862008 w 1216340"/>
                    <a:gd name="connsiteY31" fmla="*/ 1485900 h 1757456"/>
                    <a:gd name="connsiteX32" fmla="*/ 804860 w 1216340"/>
                    <a:gd name="connsiteY32" fmla="*/ 1416050 h 1757456"/>
                    <a:gd name="connsiteX33" fmla="*/ 747712 w 1216340"/>
                    <a:gd name="connsiteY33" fmla="*/ 1377950 h 1757456"/>
                    <a:gd name="connsiteX34" fmla="*/ 743740 w 1216340"/>
                    <a:gd name="connsiteY34" fmla="*/ 1383508 h 1757456"/>
                    <a:gd name="connsiteX35" fmla="*/ 742948 w 1216340"/>
                    <a:gd name="connsiteY35" fmla="*/ 1381126 h 1757456"/>
                    <a:gd name="connsiteX36" fmla="*/ 681036 w 1216340"/>
                    <a:gd name="connsiteY36" fmla="*/ 1276350 h 1757456"/>
                    <a:gd name="connsiteX37" fmla="*/ 704848 w 1216340"/>
                    <a:gd name="connsiteY37" fmla="*/ 1228726 h 1757456"/>
                    <a:gd name="connsiteX38" fmla="*/ 661984 w 1216340"/>
                    <a:gd name="connsiteY38" fmla="*/ 1138238 h 1757456"/>
                    <a:gd name="connsiteX39" fmla="*/ 700084 w 1216340"/>
                    <a:gd name="connsiteY39" fmla="*/ 1085850 h 1757456"/>
                    <a:gd name="connsiteX40" fmla="*/ 504824 w 1216340"/>
                    <a:gd name="connsiteY40" fmla="*/ 990600 h 1757456"/>
                    <a:gd name="connsiteX41" fmla="*/ 514348 w 1216340"/>
                    <a:gd name="connsiteY41" fmla="*/ 876300 h 1757456"/>
                    <a:gd name="connsiteX42" fmla="*/ 352424 w 1216340"/>
                    <a:gd name="connsiteY42" fmla="*/ 833438 h 1757456"/>
                    <a:gd name="connsiteX43" fmla="*/ 271460 w 1216340"/>
                    <a:gd name="connsiteY43" fmla="*/ 933450 h 1757456"/>
                    <a:gd name="connsiteX44" fmla="*/ 219072 w 1216340"/>
                    <a:gd name="connsiteY44" fmla="*/ 895350 h 1757456"/>
                    <a:gd name="connsiteX45" fmla="*/ 261936 w 1216340"/>
                    <a:gd name="connsiteY45" fmla="*/ 828674 h 1757456"/>
                    <a:gd name="connsiteX46" fmla="*/ 204784 w 1216340"/>
                    <a:gd name="connsiteY46" fmla="*/ 790574 h 1757456"/>
                    <a:gd name="connsiteX47" fmla="*/ 161924 w 1216340"/>
                    <a:gd name="connsiteY47" fmla="*/ 909638 h 1757456"/>
                    <a:gd name="connsiteX48" fmla="*/ 123824 w 1216340"/>
                    <a:gd name="connsiteY48" fmla="*/ 919162 h 1757456"/>
                    <a:gd name="connsiteX49" fmla="*/ 71436 w 1216340"/>
                    <a:gd name="connsiteY49" fmla="*/ 876300 h 1757456"/>
                    <a:gd name="connsiteX50" fmla="*/ 42860 w 1216340"/>
                    <a:gd name="connsiteY50" fmla="*/ 895350 h 1757456"/>
                    <a:gd name="connsiteX51" fmla="*/ 0 w 1216340"/>
                    <a:gd name="connsiteY51" fmla="*/ 862014 h 1757456"/>
                    <a:gd name="connsiteX52" fmla="*/ 28572 w 1216340"/>
                    <a:gd name="connsiteY52" fmla="*/ 804862 h 1757456"/>
                    <a:gd name="connsiteX53" fmla="*/ 80960 w 1216340"/>
                    <a:gd name="connsiteY53" fmla="*/ 728662 h 1757456"/>
                    <a:gd name="connsiteX54" fmla="*/ 109536 w 1216340"/>
                    <a:gd name="connsiteY54" fmla="*/ 552450 h 1757456"/>
                    <a:gd name="connsiteX55" fmla="*/ 142872 w 1216340"/>
                    <a:gd name="connsiteY55" fmla="*/ 471488 h 1757456"/>
                    <a:gd name="connsiteX56" fmla="*/ 247648 w 1216340"/>
                    <a:gd name="connsiteY56" fmla="*/ 395288 h 1757456"/>
                    <a:gd name="connsiteX57" fmla="*/ 247648 w 1216340"/>
                    <a:gd name="connsiteY57" fmla="*/ 323850 h 1757456"/>
                    <a:gd name="connsiteX58" fmla="*/ 257172 w 1216340"/>
                    <a:gd name="connsiteY58" fmla="*/ 233362 h 1757456"/>
                    <a:gd name="connsiteX59" fmla="*/ 400048 w 1216340"/>
                    <a:gd name="connsiteY59" fmla="*/ 180974 h 1757456"/>
                    <a:gd name="connsiteX60" fmla="*/ 485772 w 1216340"/>
                    <a:gd name="connsiteY60" fmla="*/ 138114 h 1757456"/>
                    <a:gd name="connsiteX61" fmla="*/ 557208 w 1216340"/>
                    <a:gd name="connsiteY61" fmla="*/ 47626 h 1757456"/>
                    <a:gd name="connsiteX62" fmla="*/ 633408 w 1216340"/>
                    <a:gd name="connsiteY62" fmla="*/ 0 h 175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216340" h="1757456">
                      <a:moveTo>
                        <a:pt x="633408" y="0"/>
                      </a:moveTo>
                      <a:lnTo>
                        <a:pt x="690560" y="38100"/>
                      </a:lnTo>
                      <a:lnTo>
                        <a:pt x="714372" y="19050"/>
                      </a:lnTo>
                      <a:lnTo>
                        <a:pt x="800096" y="0"/>
                      </a:lnTo>
                      <a:lnTo>
                        <a:pt x="838200" y="47626"/>
                      </a:lnTo>
                      <a:lnTo>
                        <a:pt x="904872" y="47626"/>
                      </a:lnTo>
                      <a:lnTo>
                        <a:pt x="938208" y="4762"/>
                      </a:lnTo>
                      <a:lnTo>
                        <a:pt x="1074920" y="4762"/>
                      </a:lnTo>
                      <a:lnTo>
                        <a:pt x="1071560" y="19050"/>
                      </a:lnTo>
                      <a:lnTo>
                        <a:pt x="1109660" y="87630"/>
                      </a:lnTo>
                      <a:lnTo>
                        <a:pt x="1155380" y="102870"/>
                      </a:lnTo>
                      <a:lnTo>
                        <a:pt x="1163000" y="171450"/>
                      </a:lnTo>
                      <a:lnTo>
                        <a:pt x="1132520" y="323850"/>
                      </a:lnTo>
                      <a:lnTo>
                        <a:pt x="1109660" y="499110"/>
                      </a:lnTo>
                      <a:lnTo>
                        <a:pt x="957260" y="674370"/>
                      </a:lnTo>
                      <a:lnTo>
                        <a:pt x="1018220" y="857250"/>
                      </a:lnTo>
                      <a:lnTo>
                        <a:pt x="1102040" y="819150"/>
                      </a:lnTo>
                      <a:lnTo>
                        <a:pt x="1185860" y="933450"/>
                      </a:lnTo>
                      <a:lnTo>
                        <a:pt x="1163000" y="1207770"/>
                      </a:lnTo>
                      <a:lnTo>
                        <a:pt x="1216340" y="1405890"/>
                      </a:lnTo>
                      <a:lnTo>
                        <a:pt x="1216340" y="1474470"/>
                      </a:lnTo>
                      <a:lnTo>
                        <a:pt x="1201100" y="1543050"/>
                      </a:lnTo>
                      <a:lnTo>
                        <a:pt x="1208720" y="1642110"/>
                      </a:lnTo>
                      <a:lnTo>
                        <a:pt x="1201100" y="1741170"/>
                      </a:lnTo>
                      <a:lnTo>
                        <a:pt x="1189700" y="1757456"/>
                      </a:lnTo>
                      <a:lnTo>
                        <a:pt x="1109660" y="1746250"/>
                      </a:lnTo>
                      <a:lnTo>
                        <a:pt x="1065208" y="1752600"/>
                      </a:lnTo>
                      <a:lnTo>
                        <a:pt x="1008060" y="1727200"/>
                      </a:lnTo>
                      <a:lnTo>
                        <a:pt x="976312" y="1689100"/>
                      </a:lnTo>
                      <a:lnTo>
                        <a:pt x="969960" y="1581150"/>
                      </a:lnTo>
                      <a:lnTo>
                        <a:pt x="912808" y="1568450"/>
                      </a:lnTo>
                      <a:lnTo>
                        <a:pt x="862008" y="1485900"/>
                      </a:lnTo>
                      <a:lnTo>
                        <a:pt x="804860" y="1416050"/>
                      </a:lnTo>
                      <a:lnTo>
                        <a:pt x="747712" y="1377950"/>
                      </a:lnTo>
                      <a:lnTo>
                        <a:pt x="743740" y="1383508"/>
                      </a:lnTo>
                      <a:lnTo>
                        <a:pt x="742948" y="1381126"/>
                      </a:lnTo>
                      <a:lnTo>
                        <a:pt x="681036" y="1276350"/>
                      </a:lnTo>
                      <a:lnTo>
                        <a:pt x="704848" y="1228726"/>
                      </a:lnTo>
                      <a:lnTo>
                        <a:pt x="661984" y="1138238"/>
                      </a:lnTo>
                      <a:lnTo>
                        <a:pt x="700084" y="1085850"/>
                      </a:lnTo>
                      <a:lnTo>
                        <a:pt x="504824" y="990600"/>
                      </a:lnTo>
                      <a:lnTo>
                        <a:pt x="514348" y="876300"/>
                      </a:lnTo>
                      <a:lnTo>
                        <a:pt x="352424" y="833438"/>
                      </a:lnTo>
                      <a:lnTo>
                        <a:pt x="271460" y="933450"/>
                      </a:lnTo>
                      <a:lnTo>
                        <a:pt x="219072" y="895350"/>
                      </a:lnTo>
                      <a:lnTo>
                        <a:pt x="261936" y="828674"/>
                      </a:lnTo>
                      <a:lnTo>
                        <a:pt x="204784" y="790574"/>
                      </a:lnTo>
                      <a:lnTo>
                        <a:pt x="161924" y="909638"/>
                      </a:lnTo>
                      <a:lnTo>
                        <a:pt x="123824" y="919162"/>
                      </a:lnTo>
                      <a:lnTo>
                        <a:pt x="71436" y="876300"/>
                      </a:lnTo>
                      <a:lnTo>
                        <a:pt x="42860" y="895350"/>
                      </a:lnTo>
                      <a:lnTo>
                        <a:pt x="0" y="862014"/>
                      </a:lnTo>
                      <a:lnTo>
                        <a:pt x="28572" y="804862"/>
                      </a:lnTo>
                      <a:lnTo>
                        <a:pt x="80960" y="728662"/>
                      </a:lnTo>
                      <a:lnTo>
                        <a:pt x="109536" y="552450"/>
                      </a:lnTo>
                      <a:lnTo>
                        <a:pt x="142872" y="471488"/>
                      </a:lnTo>
                      <a:lnTo>
                        <a:pt x="247648" y="395288"/>
                      </a:lnTo>
                      <a:lnTo>
                        <a:pt x="247648" y="323850"/>
                      </a:lnTo>
                      <a:lnTo>
                        <a:pt x="257172" y="233362"/>
                      </a:lnTo>
                      <a:lnTo>
                        <a:pt x="400048" y="180974"/>
                      </a:lnTo>
                      <a:lnTo>
                        <a:pt x="485772" y="138114"/>
                      </a:lnTo>
                      <a:lnTo>
                        <a:pt x="557208" y="47626"/>
                      </a:lnTo>
                      <a:lnTo>
                        <a:pt x="63340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1A4EAE93-CB29-4396-88C2-C321E3D73D97}"/>
                    </a:ext>
                  </a:extLst>
                </p:cNvPr>
                <p:cNvSpPr/>
                <p:nvPr/>
              </p:nvSpPr>
              <p:spPr>
                <a:xfrm>
                  <a:off x="36366344" y="22273550"/>
                  <a:ext cx="1538392" cy="1438938"/>
                </a:xfrm>
                <a:custGeom>
                  <a:avLst/>
                  <a:gdLst>
                    <a:gd name="connsiteX0" fmla="*/ 1090988 w 1538392"/>
                    <a:gd name="connsiteY0" fmla="*/ 0 h 1438938"/>
                    <a:gd name="connsiteX1" fmla="*/ 1105008 w 1538392"/>
                    <a:gd name="connsiteY1" fmla="*/ 72100 h 1438938"/>
                    <a:gd name="connsiteX2" fmla="*/ 1243120 w 1538392"/>
                    <a:gd name="connsiteY2" fmla="*/ 86388 h 1438938"/>
                    <a:gd name="connsiteX3" fmla="*/ 1319320 w 1538392"/>
                    <a:gd name="connsiteY3" fmla="*/ 134014 h 1438938"/>
                    <a:gd name="connsiteX4" fmla="*/ 1414568 w 1538392"/>
                    <a:gd name="connsiteY4" fmla="*/ 148300 h 1438938"/>
                    <a:gd name="connsiteX5" fmla="*/ 1452668 w 1538392"/>
                    <a:gd name="connsiteY5" fmla="*/ 181638 h 1438938"/>
                    <a:gd name="connsiteX6" fmla="*/ 1352656 w 1538392"/>
                    <a:gd name="connsiteY6" fmla="*/ 229262 h 1438938"/>
                    <a:gd name="connsiteX7" fmla="*/ 1338368 w 1538392"/>
                    <a:gd name="connsiteY7" fmla="*/ 319750 h 1438938"/>
                    <a:gd name="connsiteX8" fmla="*/ 1405044 w 1538392"/>
                    <a:gd name="connsiteY8" fmla="*/ 348326 h 1438938"/>
                    <a:gd name="connsiteX9" fmla="*/ 1409808 w 1538392"/>
                    <a:gd name="connsiteY9" fmla="*/ 405474 h 1438938"/>
                    <a:gd name="connsiteX10" fmla="*/ 1486008 w 1538392"/>
                    <a:gd name="connsiteY10" fmla="*/ 429288 h 1438938"/>
                    <a:gd name="connsiteX11" fmla="*/ 1495532 w 1538392"/>
                    <a:gd name="connsiteY11" fmla="*/ 495962 h 1438938"/>
                    <a:gd name="connsiteX12" fmla="*/ 1538392 w 1538392"/>
                    <a:gd name="connsiteY12" fmla="*/ 538826 h 1438938"/>
                    <a:gd name="connsiteX13" fmla="*/ 1538392 w 1538392"/>
                    <a:gd name="connsiteY13" fmla="*/ 591214 h 1438938"/>
                    <a:gd name="connsiteX14" fmla="*/ 1395520 w 1538392"/>
                    <a:gd name="connsiteY14" fmla="*/ 700750 h 1438938"/>
                    <a:gd name="connsiteX15" fmla="*/ 1390756 w 1538392"/>
                    <a:gd name="connsiteY15" fmla="*/ 800762 h 1438938"/>
                    <a:gd name="connsiteX16" fmla="*/ 1466956 w 1538392"/>
                    <a:gd name="connsiteY16" fmla="*/ 853150 h 1438938"/>
                    <a:gd name="connsiteX17" fmla="*/ 1447904 w 1538392"/>
                    <a:gd name="connsiteY17" fmla="*/ 996026 h 1438938"/>
                    <a:gd name="connsiteX18" fmla="*/ 1383368 w 1538392"/>
                    <a:gd name="connsiteY18" fmla="*/ 1102512 h 1438938"/>
                    <a:gd name="connsiteX19" fmla="*/ 1365356 w 1538392"/>
                    <a:gd name="connsiteY19" fmla="*/ 1088100 h 1438938"/>
                    <a:gd name="connsiteX20" fmla="*/ 984356 w 1538392"/>
                    <a:gd name="connsiteY20" fmla="*/ 1221450 h 1438938"/>
                    <a:gd name="connsiteX21" fmla="*/ 939904 w 1538392"/>
                    <a:gd name="connsiteY21" fmla="*/ 1310350 h 1438938"/>
                    <a:gd name="connsiteX22" fmla="*/ 937020 w 1538392"/>
                    <a:gd name="connsiteY22" fmla="*/ 1336328 h 1438938"/>
                    <a:gd name="connsiteX23" fmla="*/ 843068 w 1538392"/>
                    <a:gd name="connsiteY23" fmla="*/ 1248438 h 1438938"/>
                    <a:gd name="connsiteX24" fmla="*/ 738296 w 1538392"/>
                    <a:gd name="connsiteY24" fmla="*/ 1215100 h 1438938"/>
                    <a:gd name="connsiteX25" fmla="*/ 681144 w 1538392"/>
                    <a:gd name="connsiteY25" fmla="*/ 1200814 h 1438938"/>
                    <a:gd name="connsiteX26" fmla="*/ 657332 w 1538392"/>
                    <a:gd name="connsiteY26" fmla="*/ 1072226 h 1438938"/>
                    <a:gd name="connsiteX27" fmla="*/ 533504 w 1538392"/>
                    <a:gd name="connsiteY27" fmla="*/ 943638 h 1438938"/>
                    <a:gd name="connsiteX28" fmla="*/ 376344 w 1538392"/>
                    <a:gd name="connsiteY28" fmla="*/ 934114 h 1438938"/>
                    <a:gd name="connsiteX29" fmla="*/ 214420 w 1538392"/>
                    <a:gd name="connsiteY29" fmla="*/ 1110326 h 1438938"/>
                    <a:gd name="connsiteX30" fmla="*/ 228704 w 1538392"/>
                    <a:gd name="connsiteY30" fmla="*/ 1191288 h 1438938"/>
                    <a:gd name="connsiteX31" fmla="*/ 214420 w 1538392"/>
                    <a:gd name="connsiteY31" fmla="*/ 1248438 h 1438938"/>
                    <a:gd name="connsiteX32" fmla="*/ 233468 w 1538392"/>
                    <a:gd name="connsiteY32" fmla="*/ 1305588 h 1438938"/>
                    <a:gd name="connsiteX33" fmla="*/ 295380 w 1538392"/>
                    <a:gd name="connsiteY33" fmla="*/ 1315114 h 1438938"/>
                    <a:gd name="connsiteX34" fmla="*/ 452544 w 1538392"/>
                    <a:gd name="connsiteY34" fmla="*/ 1191288 h 1438938"/>
                    <a:gd name="connsiteX35" fmla="*/ 519220 w 1538392"/>
                    <a:gd name="connsiteY35" fmla="*/ 1186526 h 1438938"/>
                    <a:gd name="connsiteX36" fmla="*/ 533504 w 1538392"/>
                    <a:gd name="connsiteY36" fmla="*/ 1377026 h 1438938"/>
                    <a:gd name="connsiteX37" fmla="*/ 504932 w 1538392"/>
                    <a:gd name="connsiteY37" fmla="*/ 1438938 h 1438938"/>
                    <a:gd name="connsiteX38" fmla="*/ 395392 w 1538392"/>
                    <a:gd name="connsiteY38" fmla="*/ 1391314 h 1438938"/>
                    <a:gd name="connsiteX39" fmla="*/ 247756 w 1538392"/>
                    <a:gd name="connsiteY39" fmla="*/ 1400838 h 1438938"/>
                    <a:gd name="connsiteX40" fmla="*/ 138220 w 1538392"/>
                    <a:gd name="connsiteY40" fmla="*/ 1300826 h 1438938"/>
                    <a:gd name="connsiteX41" fmla="*/ 127996 w 1538392"/>
                    <a:gd name="connsiteY41" fmla="*/ 1299938 h 1438938"/>
                    <a:gd name="connsiteX42" fmla="*/ 76304 w 1538392"/>
                    <a:gd name="connsiteY42" fmla="*/ 1234150 h 1438938"/>
                    <a:gd name="connsiteX43" fmla="*/ 71544 w 1538392"/>
                    <a:gd name="connsiteY43" fmla="*/ 934114 h 1438938"/>
                    <a:gd name="connsiteX44" fmla="*/ 4868 w 1538392"/>
                    <a:gd name="connsiteY44" fmla="*/ 838862 h 1438938"/>
                    <a:gd name="connsiteX45" fmla="*/ 42968 w 1538392"/>
                    <a:gd name="connsiteY45" fmla="*/ 724562 h 1438938"/>
                    <a:gd name="connsiteX46" fmla="*/ 4868 w 1538392"/>
                    <a:gd name="connsiteY46" fmla="*/ 648362 h 1438938"/>
                    <a:gd name="connsiteX47" fmla="*/ 0 w 1538392"/>
                    <a:gd name="connsiteY47" fmla="*/ 638138 h 1438938"/>
                    <a:gd name="connsiteX48" fmla="*/ 81068 w 1538392"/>
                    <a:gd name="connsiteY48" fmla="*/ 553114 h 1438938"/>
                    <a:gd name="connsiteX49" fmla="*/ 181080 w 1538392"/>
                    <a:gd name="connsiteY49" fmla="*/ 557874 h 1438938"/>
                    <a:gd name="connsiteX50" fmla="*/ 223944 w 1538392"/>
                    <a:gd name="connsiteY50" fmla="*/ 595974 h 1438938"/>
                    <a:gd name="connsiteX51" fmla="*/ 404920 w 1538392"/>
                    <a:gd name="connsiteY51" fmla="*/ 557874 h 1438938"/>
                    <a:gd name="connsiteX52" fmla="*/ 452544 w 1538392"/>
                    <a:gd name="connsiteY52" fmla="*/ 553114 h 1438938"/>
                    <a:gd name="connsiteX53" fmla="*/ 519220 w 1538392"/>
                    <a:gd name="connsiteY53" fmla="*/ 543588 h 1438938"/>
                    <a:gd name="connsiteX54" fmla="*/ 566844 w 1538392"/>
                    <a:gd name="connsiteY54" fmla="*/ 462626 h 1438938"/>
                    <a:gd name="connsiteX55" fmla="*/ 671620 w 1538392"/>
                    <a:gd name="connsiteY55" fmla="*/ 429288 h 1438938"/>
                    <a:gd name="connsiteX56" fmla="*/ 966896 w 1538392"/>
                    <a:gd name="connsiteY56" fmla="*/ 162588 h 1438938"/>
                    <a:gd name="connsiteX57" fmla="*/ 1076432 w 1538392"/>
                    <a:gd name="connsiteY57" fmla="*/ 10188 h 1438938"/>
                    <a:gd name="connsiteX58" fmla="*/ 1090988 w 1538392"/>
                    <a:gd name="connsiteY58" fmla="*/ 0 h 1438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1538392" h="1438938">
                      <a:moveTo>
                        <a:pt x="1090988" y="0"/>
                      </a:moveTo>
                      <a:lnTo>
                        <a:pt x="1105008" y="72100"/>
                      </a:lnTo>
                      <a:lnTo>
                        <a:pt x="1243120" y="86388"/>
                      </a:lnTo>
                      <a:lnTo>
                        <a:pt x="1319320" y="134014"/>
                      </a:lnTo>
                      <a:lnTo>
                        <a:pt x="1414568" y="148300"/>
                      </a:lnTo>
                      <a:lnTo>
                        <a:pt x="1452668" y="181638"/>
                      </a:lnTo>
                      <a:lnTo>
                        <a:pt x="1352656" y="229262"/>
                      </a:lnTo>
                      <a:lnTo>
                        <a:pt x="1338368" y="319750"/>
                      </a:lnTo>
                      <a:lnTo>
                        <a:pt x="1405044" y="348326"/>
                      </a:lnTo>
                      <a:lnTo>
                        <a:pt x="1409808" y="405474"/>
                      </a:lnTo>
                      <a:lnTo>
                        <a:pt x="1486008" y="429288"/>
                      </a:lnTo>
                      <a:lnTo>
                        <a:pt x="1495532" y="495962"/>
                      </a:lnTo>
                      <a:lnTo>
                        <a:pt x="1538392" y="538826"/>
                      </a:lnTo>
                      <a:lnTo>
                        <a:pt x="1538392" y="591214"/>
                      </a:lnTo>
                      <a:lnTo>
                        <a:pt x="1395520" y="700750"/>
                      </a:lnTo>
                      <a:lnTo>
                        <a:pt x="1390756" y="800762"/>
                      </a:lnTo>
                      <a:lnTo>
                        <a:pt x="1466956" y="853150"/>
                      </a:lnTo>
                      <a:lnTo>
                        <a:pt x="1447904" y="996026"/>
                      </a:lnTo>
                      <a:lnTo>
                        <a:pt x="1383368" y="1102512"/>
                      </a:lnTo>
                      <a:lnTo>
                        <a:pt x="1365356" y="1088100"/>
                      </a:lnTo>
                      <a:lnTo>
                        <a:pt x="984356" y="1221450"/>
                      </a:lnTo>
                      <a:lnTo>
                        <a:pt x="939904" y="1310350"/>
                      </a:lnTo>
                      <a:lnTo>
                        <a:pt x="937020" y="1336328"/>
                      </a:lnTo>
                      <a:lnTo>
                        <a:pt x="843068" y="1248438"/>
                      </a:lnTo>
                      <a:lnTo>
                        <a:pt x="738296" y="1215100"/>
                      </a:lnTo>
                      <a:lnTo>
                        <a:pt x="681144" y="1200814"/>
                      </a:lnTo>
                      <a:lnTo>
                        <a:pt x="657332" y="1072226"/>
                      </a:lnTo>
                      <a:lnTo>
                        <a:pt x="533504" y="943638"/>
                      </a:lnTo>
                      <a:lnTo>
                        <a:pt x="376344" y="934114"/>
                      </a:lnTo>
                      <a:lnTo>
                        <a:pt x="214420" y="1110326"/>
                      </a:lnTo>
                      <a:lnTo>
                        <a:pt x="228704" y="1191288"/>
                      </a:lnTo>
                      <a:lnTo>
                        <a:pt x="214420" y="1248438"/>
                      </a:lnTo>
                      <a:lnTo>
                        <a:pt x="233468" y="1305588"/>
                      </a:lnTo>
                      <a:lnTo>
                        <a:pt x="295380" y="1315114"/>
                      </a:lnTo>
                      <a:lnTo>
                        <a:pt x="452544" y="1191288"/>
                      </a:lnTo>
                      <a:lnTo>
                        <a:pt x="519220" y="1186526"/>
                      </a:lnTo>
                      <a:lnTo>
                        <a:pt x="533504" y="1377026"/>
                      </a:lnTo>
                      <a:lnTo>
                        <a:pt x="504932" y="1438938"/>
                      </a:lnTo>
                      <a:lnTo>
                        <a:pt x="395392" y="1391314"/>
                      </a:lnTo>
                      <a:lnTo>
                        <a:pt x="247756" y="1400838"/>
                      </a:lnTo>
                      <a:lnTo>
                        <a:pt x="138220" y="1300826"/>
                      </a:lnTo>
                      <a:lnTo>
                        <a:pt x="127996" y="1299938"/>
                      </a:lnTo>
                      <a:lnTo>
                        <a:pt x="76304" y="1234150"/>
                      </a:lnTo>
                      <a:cubicBezTo>
                        <a:pt x="74720" y="1134138"/>
                        <a:pt x="73132" y="1034126"/>
                        <a:pt x="71544" y="934114"/>
                      </a:cubicBezTo>
                      <a:lnTo>
                        <a:pt x="4868" y="838862"/>
                      </a:lnTo>
                      <a:lnTo>
                        <a:pt x="42968" y="724562"/>
                      </a:lnTo>
                      <a:lnTo>
                        <a:pt x="4868" y="648362"/>
                      </a:lnTo>
                      <a:lnTo>
                        <a:pt x="0" y="638138"/>
                      </a:lnTo>
                      <a:lnTo>
                        <a:pt x="81068" y="553114"/>
                      </a:lnTo>
                      <a:lnTo>
                        <a:pt x="181080" y="557874"/>
                      </a:lnTo>
                      <a:lnTo>
                        <a:pt x="223944" y="595974"/>
                      </a:lnTo>
                      <a:lnTo>
                        <a:pt x="404920" y="557874"/>
                      </a:lnTo>
                      <a:lnTo>
                        <a:pt x="452544" y="553114"/>
                      </a:lnTo>
                      <a:lnTo>
                        <a:pt x="519220" y="543588"/>
                      </a:lnTo>
                      <a:lnTo>
                        <a:pt x="566844" y="462626"/>
                      </a:lnTo>
                      <a:lnTo>
                        <a:pt x="671620" y="429288"/>
                      </a:lnTo>
                      <a:lnTo>
                        <a:pt x="966896" y="162588"/>
                      </a:lnTo>
                      <a:lnTo>
                        <a:pt x="1076432" y="10188"/>
                      </a:lnTo>
                      <a:lnTo>
                        <a:pt x="10909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DED6F859-29E4-4253-B19D-77A627DA8FE6}"/>
                    </a:ext>
                  </a:extLst>
                </p:cNvPr>
                <p:cNvSpPr/>
                <p:nvPr/>
              </p:nvSpPr>
              <p:spPr>
                <a:xfrm>
                  <a:off x="37880484" y="23250524"/>
                  <a:ext cx="448116" cy="806218"/>
                </a:xfrm>
                <a:custGeom>
                  <a:avLst/>
                  <a:gdLst>
                    <a:gd name="connsiteX0" fmla="*/ 295716 w 448116"/>
                    <a:gd name="connsiteY0" fmla="*/ 0 h 806218"/>
                    <a:gd name="connsiteX1" fmla="*/ 362392 w 448116"/>
                    <a:gd name="connsiteY1" fmla="*/ 9526 h 806218"/>
                    <a:gd name="connsiteX2" fmla="*/ 390964 w 448116"/>
                    <a:gd name="connsiteY2" fmla="*/ 95252 h 806218"/>
                    <a:gd name="connsiteX3" fmla="*/ 362392 w 448116"/>
                    <a:gd name="connsiteY3" fmla="*/ 138114 h 806218"/>
                    <a:gd name="connsiteX4" fmla="*/ 376680 w 448116"/>
                    <a:gd name="connsiteY4" fmla="*/ 200026 h 806218"/>
                    <a:gd name="connsiteX5" fmla="*/ 400492 w 448116"/>
                    <a:gd name="connsiteY5" fmla="*/ 223840 h 806218"/>
                    <a:gd name="connsiteX6" fmla="*/ 410016 w 448116"/>
                    <a:gd name="connsiteY6" fmla="*/ 295276 h 806218"/>
                    <a:gd name="connsiteX7" fmla="*/ 448116 w 448116"/>
                    <a:gd name="connsiteY7" fmla="*/ 323852 h 806218"/>
                    <a:gd name="connsiteX8" fmla="*/ 448116 w 448116"/>
                    <a:gd name="connsiteY8" fmla="*/ 433388 h 806218"/>
                    <a:gd name="connsiteX9" fmla="*/ 410016 w 448116"/>
                    <a:gd name="connsiteY9" fmla="*/ 466726 h 806218"/>
                    <a:gd name="connsiteX10" fmla="*/ 357628 w 448116"/>
                    <a:gd name="connsiteY10" fmla="*/ 447676 h 806218"/>
                    <a:gd name="connsiteX11" fmla="*/ 314764 w 448116"/>
                    <a:gd name="connsiteY11" fmla="*/ 495300 h 806218"/>
                    <a:gd name="connsiteX12" fmla="*/ 271904 w 448116"/>
                    <a:gd name="connsiteY12" fmla="*/ 585788 h 806218"/>
                    <a:gd name="connsiteX13" fmla="*/ 333816 w 448116"/>
                    <a:gd name="connsiteY13" fmla="*/ 676276 h 806218"/>
                    <a:gd name="connsiteX14" fmla="*/ 414780 w 448116"/>
                    <a:gd name="connsiteY14" fmla="*/ 709614 h 806218"/>
                    <a:gd name="connsiteX15" fmla="*/ 446892 w 448116"/>
                    <a:gd name="connsiteY15" fmla="*/ 757782 h 806218"/>
                    <a:gd name="connsiteX16" fmla="*/ 433828 w 448116"/>
                    <a:gd name="connsiteY16" fmla="*/ 795340 h 806218"/>
                    <a:gd name="connsiteX17" fmla="*/ 396532 w 448116"/>
                    <a:gd name="connsiteY17" fmla="*/ 806218 h 806218"/>
                    <a:gd name="connsiteX18" fmla="*/ 397316 w 448116"/>
                    <a:gd name="connsiteY18" fmla="*/ 803276 h 806218"/>
                    <a:gd name="connsiteX19" fmla="*/ 359216 w 448116"/>
                    <a:gd name="connsiteY19" fmla="*/ 733426 h 806218"/>
                    <a:gd name="connsiteX20" fmla="*/ 295716 w 448116"/>
                    <a:gd name="connsiteY20" fmla="*/ 746126 h 806218"/>
                    <a:gd name="connsiteX21" fmla="*/ 168716 w 448116"/>
                    <a:gd name="connsiteY21" fmla="*/ 657226 h 806218"/>
                    <a:gd name="connsiteX22" fmla="*/ 168716 w 448116"/>
                    <a:gd name="connsiteY22" fmla="*/ 581026 h 806218"/>
                    <a:gd name="connsiteX23" fmla="*/ 105216 w 448116"/>
                    <a:gd name="connsiteY23" fmla="*/ 581026 h 806218"/>
                    <a:gd name="connsiteX24" fmla="*/ 92516 w 448116"/>
                    <a:gd name="connsiteY24" fmla="*/ 542926 h 806218"/>
                    <a:gd name="connsiteX25" fmla="*/ 86164 w 448116"/>
                    <a:gd name="connsiteY25" fmla="*/ 504826 h 806218"/>
                    <a:gd name="connsiteX26" fmla="*/ 60764 w 448116"/>
                    <a:gd name="connsiteY26" fmla="*/ 269876 h 806218"/>
                    <a:gd name="connsiteX27" fmla="*/ 35364 w 448116"/>
                    <a:gd name="connsiteY27" fmla="*/ 225426 h 806218"/>
                    <a:gd name="connsiteX28" fmla="*/ 29016 w 448116"/>
                    <a:gd name="connsiteY28" fmla="*/ 149226 h 806218"/>
                    <a:gd name="connsiteX29" fmla="*/ 0 w 448116"/>
                    <a:gd name="connsiteY29" fmla="*/ 146702 h 806218"/>
                    <a:gd name="connsiteX30" fmla="*/ 33780 w 448116"/>
                    <a:gd name="connsiteY30" fmla="*/ 119064 h 806218"/>
                    <a:gd name="connsiteX31" fmla="*/ 76640 w 448116"/>
                    <a:gd name="connsiteY31" fmla="*/ 114300 h 806218"/>
                    <a:gd name="connsiteX32" fmla="*/ 100452 w 448116"/>
                    <a:gd name="connsiteY32" fmla="*/ 71440 h 806218"/>
                    <a:gd name="connsiteX33" fmla="*/ 171892 w 448116"/>
                    <a:gd name="connsiteY33" fmla="*/ 61914 h 806218"/>
                    <a:gd name="connsiteX34" fmla="*/ 295716 w 448116"/>
                    <a:gd name="connsiteY34" fmla="*/ 0 h 80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448116" h="806218">
                      <a:moveTo>
                        <a:pt x="295716" y="0"/>
                      </a:moveTo>
                      <a:lnTo>
                        <a:pt x="362392" y="9526"/>
                      </a:lnTo>
                      <a:lnTo>
                        <a:pt x="390964" y="95252"/>
                      </a:lnTo>
                      <a:lnTo>
                        <a:pt x="362392" y="138114"/>
                      </a:lnTo>
                      <a:lnTo>
                        <a:pt x="376680" y="200026"/>
                      </a:lnTo>
                      <a:lnTo>
                        <a:pt x="400492" y="223840"/>
                      </a:lnTo>
                      <a:lnTo>
                        <a:pt x="410016" y="295276"/>
                      </a:lnTo>
                      <a:lnTo>
                        <a:pt x="448116" y="323852"/>
                      </a:lnTo>
                      <a:lnTo>
                        <a:pt x="448116" y="433388"/>
                      </a:lnTo>
                      <a:lnTo>
                        <a:pt x="410016" y="466726"/>
                      </a:lnTo>
                      <a:lnTo>
                        <a:pt x="357628" y="447676"/>
                      </a:lnTo>
                      <a:lnTo>
                        <a:pt x="314764" y="495300"/>
                      </a:lnTo>
                      <a:lnTo>
                        <a:pt x="271904" y="585788"/>
                      </a:lnTo>
                      <a:lnTo>
                        <a:pt x="333816" y="676276"/>
                      </a:lnTo>
                      <a:lnTo>
                        <a:pt x="414780" y="709614"/>
                      </a:lnTo>
                      <a:lnTo>
                        <a:pt x="446892" y="757782"/>
                      </a:lnTo>
                      <a:lnTo>
                        <a:pt x="433828" y="795340"/>
                      </a:lnTo>
                      <a:lnTo>
                        <a:pt x="396532" y="806218"/>
                      </a:lnTo>
                      <a:lnTo>
                        <a:pt x="397316" y="803276"/>
                      </a:lnTo>
                      <a:lnTo>
                        <a:pt x="359216" y="733426"/>
                      </a:lnTo>
                      <a:lnTo>
                        <a:pt x="295716" y="746126"/>
                      </a:lnTo>
                      <a:lnTo>
                        <a:pt x="168716" y="657226"/>
                      </a:lnTo>
                      <a:lnTo>
                        <a:pt x="168716" y="581026"/>
                      </a:lnTo>
                      <a:lnTo>
                        <a:pt x="105216" y="581026"/>
                      </a:lnTo>
                      <a:lnTo>
                        <a:pt x="92516" y="542926"/>
                      </a:lnTo>
                      <a:lnTo>
                        <a:pt x="86164" y="504826"/>
                      </a:lnTo>
                      <a:lnTo>
                        <a:pt x="60764" y="269876"/>
                      </a:lnTo>
                      <a:lnTo>
                        <a:pt x="35364" y="225426"/>
                      </a:lnTo>
                      <a:lnTo>
                        <a:pt x="29016" y="149226"/>
                      </a:lnTo>
                      <a:lnTo>
                        <a:pt x="0" y="146702"/>
                      </a:lnTo>
                      <a:lnTo>
                        <a:pt x="33780" y="119064"/>
                      </a:lnTo>
                      <a:lnTo>
                        <a:pt x="76640" y="114300"/>
                      </a:lnTo>
                      <a:lnTo>
                        <a:pt x="100452" y="71440"/>
                      </a:lnTo>
                      <a:lnTo>
                        <a:pt x="171892" y="61914"/>
                      </a:lnTo>
                      <a:lnTo>
                        <a:pt x="29571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0426541F-C5A7-4719-B3C8-1CCB9E716A8B}"/>
                    </a:ext>
                  </a:extLst>
                </p:cNvPr>
                <p:cNvSpPr/>
                <p:nvPr/>
              </p:nvSpPr>
              <p:spPr>
                <a:xfrm>
                  <a:off x="40177600" y="19091400"/>
                  <a:ext cx="1009348" cy="1063500"/>
                </a:xfrm>
                <a:custGeom>
                  <a:avLst/>
                  <a:gdLst>
                    <a:gd name="connsiteX0" fmla="*/ 282176 w 1009348"/>
                    <a:gd name="connsiteY0" fmla="*/ 0 h 1063500"/>
                    <a:gd name="connsiteX1" fmla="*/ 297300 w 1009348"/>
                    <a:gd name="connsiteY1" fmla="*/ 98300 h 1063500"/>
                    <a:gd name="connsiteX2" fmla="*/ 344924 w 1009348"/>
                    <a:gd name="connsiteY2" fmla="*/ 149100 h 1063500"/>
                    <a:gd name="connsiteX3" fmla="*/ 398900 w 1009348"/>
                    <a:gd name="connsiteY3" fmla="*/ 136400 h 1063500"/>
                    <a:gd name="connsiteX4" fmla="*/ 437000 w 1009348"/>
                    <a:gd name="connsiteY4" fmla="*/ 187200 h 1063500"/>
                    <a:gd name="connsiteX5" fmla="*/ 516376 w 1009348"/>
                    <a:gd name="connsiteY5" fmla="*/ 234824 h 1063500"/>
                    <a:gd name="connsiteX6" fmla="*/ 560204 w 1009348"/>
                    <a:gd name="connsiteY6" fmla="*/ 194982 h 1063500"/>
                    <a:gd name="connsiteX7" fmla="*/ 605276 w 1009348"/>
                    <a:gd name="connsiteY7" fmla="*/ 206250 h 1063500"/>
                    <a:gd name="connsiteX8" fmla="*/ 652900 w 1009348"/>
                    <a:gd name="connsiteY8" fmla="*/ 253876 h 1063500"/>
                    <a:gd name="connsiteX9" fmla="*/ 652900 w 1009348"/>
                    <a:gd name="connsiteY9" fmla="*/ 342776 h 1063500"/>
                    <a:gd name="connsiteX10" fmla="*/ 662424 w 1009348"/>
                    <a:gd name="connsiteY10" fmla="*/ 371350 h 1063500"/>
                    <a:gd name="connsiteX11" fmla="*/ 668776 w 1009348"/>
                    <a:gd name="connsiteY11" fmla="*/ 501524 h 1063500"/>
                    <a:gd name="connsiteX12" fmla="*/ 773552 w 1009348"/>
                    <a:gd name="connsiteY12" fmla="*/ 590424 h 1063500"/>
                    <a:gd name="connsiteX13" fmla="*/ 770376 w 1009348"/>
                    <a:gd name="connsiteY13" fmla="*/ 657100 h 1063500"/>
                    <a:gd name="connsiteX14" fmla="*/ 741800 w 1009348"/>
                    <a:gd name="connsiteY14" fmla="*/ 685676 h 1063500"/>
                    <a:gd name="connsiteX15" fmla="*/ 760848 w 1009348"/>
                    <a:gd name="connsiteY15" fmla="*/ 723776 h 1063500"/>
                    <a:gd name="connsiteX16" fmla="*/ 760848 w 1009348"/>
                    <a:gd name="connsiteY16" fmla="*/ 780924 h 1063500"/>
                    <a:gd name="connsiteX17" fmla="*/ 903724 w 1009348"/>
                    <a:gd name="connsiteY17" fmla="*/ 796800 h 1063500"/>
                    <a:gd name="connsiteX18" fmla="*/ 962780 w 1009348"/>
                    <a:gd name="connsiteY18" fmla="*/ 852576 h 1063500"/>
                    <a:gd name="connsiteX19" fmla="*/ 962780 w 1009348"/>
                    <a:gd name="connsiteY19" fmla="*/ 857760 h 1063500"/>
                    <a:gd name="connsiteX20" fmla="*/ 978020 w 1009348"/>
                    <a:gd name="connsiteY20" fmla="*/ 933960 h 1063500"/>
                    <a:gd name="connsiteX21" fmla="*/ 1009348 w 1009348"/>
                    <a:gd name="connsiteY21" fmla="*/ 980950 h 1063500"/>
                    <a:gd name="connsiteX22" fmla="*/ 897376 w 1009348"/>
                    <a:gd name="connsiteY22" fmla="*/ 980950 h 1063500"/>
                    <a:gd name="connsiteX23" fmla="*/ 824352 w 1009348"/>
                    <a:gd name="connsiteY23" fmla="*/ 1063500 h 1063500"/>
                    <a:gd name="connsiteX24" fmla="*/ 741800 w 1009348"/>
                    <a:gd name="connsiteY24" fmla="*/ 1060324 h 1063500"/>
                    <a:gd name="connsiteX25" fmla="*/ 741800 w 1009348"/>
                    <a:gd name="connsiteY25" fmla="*/ 1009524 h 1063500"/>
                    <a:gd name="connsiteX26" fmla="*/ 694176 w 1009348"/>
                    <a:gd name="connsiteY26" fmla="*/ 971424 h 1063500"/>
                    <a:gd name="connsiteX27" fmla="*/ 589400 w 1009348"/>
                    <a:gd name="connsiteY27" fmla="*/ 952376 h 1063500"/>
                    <a:gd name="connsiteX28" fmla="*/ 567176 w 1009348"/>
                    <a:gd name="connsiteY28" fmla="*/ 911100 h 1063500"/>
                    <a:gd name="connsiteX29" fmla="*/ 614800 w 1009348"/>
                    <a:gd name="connsiteY29" fmla="*/ 828550 h 1063500"/>
                    <a:gd name="connsiteX30" fmla="*/ 551300 w 1009348"/>
                    <a:gd name="connsiteY30" fmla="*/ 720600 h 1063500"/>
                    <a:gd name="connsiteX31" fmla="*/ 535424 w 1009348"/>
                    <a:gd name="connsiteY31" fmla="*/ 533276 h 1063500"/>
                    <a:gd name="connsiteX32" fmla="*/ 386200 w 1009348"/>
                    <a:gd name="connsiteY32" fmla="*/ 453900 h 1063500"/>
                    <a:gd name="connsiteX33" fmla="*/ 303648 w 1009348"/>
                    <a:gd name="connsiteY33" fmla="*/ 460250 h 1063500"/>
                    <a:gd name="connsiteX34" fmla="*/ 163952 w 1009348"/>
                    <a:gd name="connsiteY34" fmla="*/ 418976 h 1063500"/>
                    <a:gd name="connsiteX35" fmla="*/ 116324 w 1009348"/>
                    <a:gd name="connsiteY35" fmla="*/ 463424 h 1063500"/>
                    <a:gd name="connsiteX36" fmla="*/ 27424 w 1009348"/>
                    <a:gd name="connsiteY36" fmla="*/ 399924 h 1063500"/>
                    <a:gd name="connsiteX37" fmla="*/ 0 w 1009348"/>
                    <a:gd name="connsiteY37" fmla="*/ 351698 h 1063500"/>
                    <a:gd name="connsiteX38" fmla="*/ 113152 w 1009348"/>
                    <a:gd name="connsiteY38" fmla="*/ 230064 h 1063500"/>
                    <a:gd name="connsiteX39" fmla="*/ 282176 w 1009348"/>
                    <a:gd name="connsiteY39" fmla="*/ 0 h 106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009348" h="1063500">
                      <a:moveTo>
                        <a:pt x="282176" y="0"/>
                      </a:moveTo>
                      <a:lnTo>
                        <a:pt x="297300" y="98300"/>
                      </a:lnTo>
                      <a:lnTo>
                        <a:pt x="344924" y="149100"/>
                      </a:lnTo>
                      <a:lnTo>
                        <a:pt x="398900" y="136400"/>
                      </a:lnTo>
                      <a:lnTo>
                        <a:pt x="437000" y="187200"/>
                      </a:lnTo>
                      <a:lnTo>
                        <a:pt x="516376" y="234824"/>
                      </a:lnTo>
                      <a:lnTo>
                        <a:pt x="560204" y="194982"/>
                      </a:lnTo>
                      <a:lnTo>
                        <a:pt x="605276" y="206250"/>
                      </a:lnTo>
                      <a:lnTo>
                        <a:pt x="652900" y="253876"/>
                      </a:lnTo>
                      <a:lnTo>
                        <a:pt x="652900" y="342776"/>
                      </a:lnTo>
                      <a:lnTo>
                        <a:pt x="662424" y="371350"/>
                      </a:lnTo>
                      <a:lnTo>
                        <a:pt x="668776" y="501524"/>
                      </a:lnTo>
                      <a:lnTo>
                        <a:pt x="773552" y="590424"/>
                      </a:lnTo>
                      <a:lnTo>
                        <a:pt x="770376" y="657100"/>
                      </a:lnTo>
                      <a:lnTo>
                        <a:pt x="741800" y="685676"/>
                      </a:lnTo>
                      <a:lnTo>
                        <a:pt x="760848" y="723776"/>
                      </a:lnTo>
                      <a:lnTo>
                        <a:pt x="760848" y="780924"/>
                      </a:lnTo>
                      <a:lnTo>
                        <a:pt x="903724" y="796800"/>
                      </a:lnTo>
                      <a:lnTo>
                        <a:pt x="962780" y="852576"/>
                      </a:lnTo>
                      <a:lnTo>
                        <a:pt x="962780" y="857760"/>
                      </a:lnTo>
                      <a:lnTo>
                        <a:pt x="978020" y="933960"/>
                      </a:lnTo>
                      <a:lnTo>
                        <a:pt x="1009348" y="980950"/>
                      </a:lnTo>
                      <a:lnTo>
                        <a:pt x="897376" y="980950"/>
                      </a:lnTo>
                      <a:lnTo>
                        <a:pt x="824352" y="1063500"/>
                      </a:lnTo>
                      <a:lnTo>
                        <a:pt x="741800" y="1060324"/>
                      </a:lnTo>
                      <a:lnTo>
                        <a:pt x="741800" y="1009524"/>
                      </a:lnTo>
                      <a:lnTo>
                        <a:pt x="694176" y="971424"/>
                      </a:lnTo>
                      <a:lnTo>
                        <a:pt x="589400" y="952376"/>
                      </a:lnTo>
                      <a:lnTo>
                        <a:pt x="567176" y="911100"/>
                      </a:lnTo>
                      <a:lnTo>
                        <a:pt x="614800" y="828550"/>
                      </a:lnTo>
                      <a:lnTo>
                        <a:pt x="551300" y="720600"/>
                      </a:lnTo>
                      <a:lnTo>
                        <a:pt x="535424" y="533276"/>
                      </a:lnTo>
                      <a:lnTo>
                        <a:pt x="386200" y="453900"/>
                      </a:lnTo>
                      <a:lnTo>
                        <a:pt x="303648" y="460250"/>
                      </a:lnTo>
                      <a:lnTo>
                        <a:pt x="163952" y="418976"/>
                      </a:lnTo>
                      <a:lnTo>
                        <a:pt x="116324" y="463424"/>
                      </a:lnTo>
                      <a:lnTo>
                        <a:pt x="27424" y="399924"/>
                      </a:lnTo>
                      <a:lnTo>
                        <a:pt x="0" y="351698"/>
                      </a:lnTo>
                      <a:lnTo>
                        <a:pt x="113152" y="230064"/>
                      </a:lnTo>
                      <a:lnTo>
                        <a:pt x="2821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01FD1F99-9510-4DF1-944E-C7E82FF71780}"/>
                    </a:ext>
                  </a:extLst>
                </p:cNvPr>
                <p:cNvSpPr/>
                <p:nvPr/>
              </p:nvSpPr>
              <p:spPr>
                <a:xfrm>
                  <a:off x="39966900" y="19443098"/>
                  <a:ext cx="1409784" cy="997552"/>
                </a:xfrm>
                <a:custGeom>
                  <a:avLst/>
                  <a:gdLst>
                    <a:gd name="connsiteX0" fmla="*/ 210700 w 1409784"/>
                    <a:gd name="connsiteY0" fmla="*/ 0 h 997552"/>
                    <a:gd name="connsiteX1" fmla="*/ 238124 w 1409784"/>
                    <a:gd name="connsiteY1" fmla="*/ 48226 h 997552"/>
                    <a:gd name="connsiteX2" fmla="*/ 327024 w 1409784"/>
                    <a:gd name="connsiteY2" fmla="*/ 111726 h 997552"/>
                    <a:gd name="connsiteX3" fmla="*/ 374652 w 1409784"/>
                    <a:gd name="connsiteY3" fmla="*/ 67278 h 997552"/>
                    <a:gd name="connsiteX4" fmla="*/ 514348 w 1409784"/>
                    <a:gd name="connsiteY4" fmla="*/ 108552 h 997552"/>
                    <a:gd name="connsiteX5" fmla="*/ 596900 w 1409784"/>
                    <a:gd name="connsiteY5" fmla="*/ 102202 h 997552"/>
                    <a:gd name="connsiteX6" fmla="*/ 746124 w 1409784"/>
                    <a:gd name="connsiteY6" fmla="*/ 181578 h 997552"/>
                    <a:gd name="connsiteX7" fmla="*/ 762000 w 1409784"/>
                    <a:gd name="connsiteY7" fmla="*/ 368902 h 997552"/>
                    <a:gd name="connsiteX8" fmla="*/ 825500 w 1409784"/>
                    <a:gd name="connsiteY8" fmla="*/ 476852 h 997552"/>
                    <a:gd name="connsiteX9" fmla="*/ 777876 w 1409784"/>
                    <a:gd name="connsiteY9" fmla="*/ 559402 h 997552"/>
                    <a:gd name="connsiteX10" fmla="*/ 800100 w 1409784"/>
                    <a:gd name="connsiteY10" fmla="*/ 600678 h 997552"/>
                    <a:gd name="connsiteX11" fmla="*/ 904876 w 1409784"/>
                    <a:gd name="connsiteY11" fmla="*/ 619726 h 997552"/>
                    <a:gd name="connsiteX12" fmla="*/ 952500 w 1409784"/>
                    <a:gd name="connsiteY12" fmla="*/ 657826 h 997552"/>
                    <a:gd name="connsiteX13" fmla="*/ 952500 w 1409784"/>
                    <a:gd name="connsiteY13" fmla="*/ 708626 h 997552"/>
                    <a:gd name="connsiteX14" fmla="*/ 1035052 w 1409784"/>
                    <a:gd name="connsiteY14" fmla="*/ 711802 h 997552"/>
                    <a:gd name="connsiteX15" fmla="*/ 1108076 w 1409784"/>
                    <a:gd name="connsiteY15" fmla="*/ 629252 h 997552"/>
                    <a:gd name="connsiteX16" fmla="*/ 1220048 w 1409784"/>
                    <a:gd name="connsiteY16" fmla="*/ 629252 h 997552"/>
                    <a:gd name="connsiteX17" fmla="*/ 1264920 w 1409784"/>
                    <a:gd name="connsiteY17" fmla="*/ 696562 h 997552"/>
                    <a:gd name="connsiteX18" fmla="*/ 1371600 w 1409784"/>
                    <a:gd name="connsiteY18" fmla="*/ 765142 h 997552"/>
                    <a:gd name="connsiteX19" fmla="*/ 1409784 w 1409784"/>
                    <a:gd name="connsiteY19" fmla="*/ 758778 h 997552"/>
                    <a:gd name="connsiteX20" fmla="*/ 1400176 w 1409784"/>
                    <a:gd name="connsiteY20" fmla="*/ 768952 h 997552"/>
                    <a:gd name="connsiteX21" fmla="*/ 1204912 w 1409784"/>
                    <a:gd name="connsiteY21" fmla="*/ 859440 h 997552"/>
                    <a:gd name="connsiteX22" fmla="*/ 1138236 w 1409784"/>
                    <a:gd name="connsiteY22" fmla="*/ 854678 h 997552"/>
                    <a:gd name="connsiteX23" fmla="*/ 1085852 w 1409784"/>
                    <a:gd name="connsiteY23" fmla="*/ 897540 h 997552"/>
                    <a:gd name="connsiteX24" fmla="*/ 881064 w 1409784"/>
                    <a:gd name="connsiteY24" fmla="*/ 945166 h 997552"/>
                    <a:gd name="connsiteX25" fmla="*/ 847724 w 1409784"/>
                    <a:gd name="connsiteY25" fmla="*/ 988026 h 997552"/>
                    <a:gd name="connsiteX26" fmla="*/ 757236 w 1409784"/>
                    <a:gd name="connsiteY26" fmla="*/ 959452 h 997552"/>
                    <a:gd name="connsiteX27" fmla="*/ 681036 w 1409784"/>
                    <a:gd name="connsiteY27" fmla="*/ 997552 h 997552"/>
                    <a:gd name="connsiteX28" fmla="*/ 566740 w 1409784"/>
                    <a:gd name="connsiteY28" fmla="*/ 897540 h 997552"/>
                    <a:gd name="connsiteX29" fmla="*/ 495300 w 1409784"/>
                    <a:gd name="connsiteY29" fmla="*/ 868966 h 997552"/>
                    <a:gd name="connsiteX30" fmla="*/ 378288 w 1409784"/>
                    <a:gd name="connsiteY30" fmla="*/ 868966 h 997552"/>
                    <a:gd name="connsiteX31" fmla="*/ 371476 w 1409784"/>
                    <a:gd name="connsiteY31" fmla="*/ 775302 h 997552"/>
                    <a:gd name="connsiteX32" fmla="*/ 257176 w 1409784"/>
                    <a:gd name="connsiteY32" fmla="*/ 695926 h 997552"/>
                    <a:gd name="connsiteX33" fmla="*/ 222252 w 1409784"/>
                    <a:gd name="connsiteY33" fmla="*/ 737202 h 997552"/>
                    <a:gd name="connsiteX34" fmla="*/ 161924 w 1409784"/>
                    <a:gd name="connsiteY34" fmla="*/ 743552 h 997552"/>
                    <a:gd name="connsiteX35" fmla="*/ 47624 w 1409784"/>
                    <a:gd name="connsiteY35" fmla="*/ 619726 h 997552"/>
                    <a:gd name="connsiteX36" fmla="*/ 50800 w 1409784"/>
                    <a:gd name="connsiteY36" fmla="*/ 530826 h 997552"/>
                    <a:gd name="connsiteX37" fmla="*/ 0 w 1409784"/>
                    <a:gd name="connsiteY37" fmla="*/ 499078 h 997552"/>
                    <a:gd name="connsiteX38" fmla="*/ 12700 w 1409784"/>
                    <a:gd name="connsiteY38" fmla="*/ 429226 h 997552"/>
                    <a:gd name="connsiteX39" fmla="*/ 149224 w 1409784"/>
                    <a:gd name="connsiteY39" fmla="*/ 381602 h 997552"/>
                    <a:gd name="connsiteX40" fmla="*/ 219076 w 1409784"/>
                    <a:gd name="connsiteY40" fmla="*/ 257778 h 997552"/>
                    <a:gd name="connsiteX41" fmla="*/ 88900 w 1409784"/>
                    <a:gd name="connsiteY41" fmla="*/ 197452 h 997552"/>
                    <a:gd name="connsiteX42" fmla="*/ 155576 w 1409784"/>
                    <a:gd name="connsiteY42" fmla="*/ 114902 h 997552"/>
                    <a:gd name="connsiteX43" fmla="*/ 134148 w 1409784"/>
                    <a:gd name="connsiteY43" fmla="*/ 82294 h 997552"/>
                    <a:gd name="connsiteX44" fmla="*/ 210700 w 1409784"/>
                    <a:gd name="connsiteY44" fmla="*/ 0 h 997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409784" h="997552">
                      <a:moveTo>
                        <a:pt x="210700" y="0"/>
                      </a:moveTo>
                      <a:lnTo>
                        <a:pt x="238124" y="48226"/>
                      </a:lnTo>
                      <a:lnTo>
                        <a:pt x="327024" y="111726"/>
                      </a:lnTo>
                      <a:lnTo>
                        <a:pt x="374652" y="67278"/>
                      </a:lnTo>
                      <a:lnTo>
                        <a:pt x="514348" y="108552"/>
                      </a:lnTo>
                      <a:lnTo>
                        <a:pt x="596900" y="102202"/>
                      </a:lnTo>
                      <a:lnTo>
                        <a:pt x="746124" y="181578"/>
                      </a:lnTo>
                      <a:lnTo>
                        <a:pt x="762000" y="368902"/>
                      </a:lnTo>
                      <a:lnTo>
                        <a:pt x="825500" y="476852"/>
                      </a:lnTo>
                      <a:lnTo>
                        <a:pt x="777876" y="559402"/>
                      </a:lnTo>
                      <a:lnTo>
                        <a:pt x="800100" y="600678"/>
                      </a:lnTo>
                      <a:lnTo>
                        <a:pt x="904876" y="619726"/>
                      </a:lnTo>
                      <a:lnTo>
                        <a:pt x="952500" y="657826"/>
                      </a:lnTo>
                      <a:lnTo>
                        <a:pt x="952500" y="708626"/>
                      </a:lnTo>
                      <a:lnTo>
                        <a:pt x="1035052" y="711802"/>
                      </a:lnTo>
                      <a:lnTo>
                        <a:pt x="1108076" y="629252"/>
                      </a:lnTo>
                      <a:lnTo>
                        <a:pt x="1220048" y="629252"/>
                      </a:lnTo>
                      <a:lnTo>
                        <a:pt x="1264920" y="696562"/>
                      </a:lnTo>
                      <a:lnTo>
                        <a:pt x="1371600" y="765142"/>
                      </a:lnTo>
                      <a:lnTo>
                        <a:pt x="1409784" y="758778"/>
                      </a:lnTo>
                      <a:lnTo>
                        <a:pt x="1400176" y="768952"/>
                      </a:lnTo>
                      <a:lnTo>
                        <a:pt x="1204912" y="859440"/>
                      </a:lnTo>
                      <a:lnTo>
                        <a:pt x="1138236" y="854678"/>
                      </a:lnTo>
                      <a:lnTo>
                        <a:pt x="1085852" y="897540"/>
                      </a:lnTo>
                      <a:lnTo>
                        <a:pt x="881064" y="945166"/>
                      </a:lnTo>
                      <a:lnTo>
                        <a:pt x="847724" y="988026"/>
                      </a:lnTo>
                      <a:lnTo>
                        <a:pt x="757236" y="959452"/>
                      </a:lnTo>
                      <a:lnTo>
                        <a:pt x="681036" y="997552"/>
                      </a:lnTo>
                      <a:lnTo>
                        <a:pt x="566740" y="897540"/>
                      </a:lnTo>
                      <a:lnTo>
                        <a:pt x="495300" y="868966"/>
                      </a:lnTo>
                      <a:lnTo>
                        <a:pt x="378288" y="868966"/>
                      </a:lnTo>
                      <a:lnTo>
                        <a:pt x="371476" y="775302"/>
                      </a:lnTo>
                      <a:lnTo>
                        <a:pt x="257176" y="695926"/>
                      </a:lnTo>
                      <a:lnTo>
                        <a:pt x="222252" y="737202"/>
                      </a:lnTo>
                      <a:lnTo>
                        <a:pt x="161924" y="743552"/>
                      </a:lnTo>
                      <a:lnTo>
                        <a:pt x="47624" y="619726"/>
                      </a:lnTo>
                      <a:lnTo>
                        <a:pt x="50800" y="530826"/>
                      </a:lnTo>
                      <a:lnTo>
                        <a:pt x="0" y="499078"/>
                      </a:lnTo>
                      <a:lnTo>
                        <a:pt x="12700" y="429226"/>
                      </a:lnTo>
                      <a:lnTo>
                        <a:pt x="149224" y="381602"/>
                      </a:lnTo>
                      <a:lnTo>
                        <a:pt x="219076" y="257778"/>
                      </a:lnTo>
                      <a:lnTo>
                        <a:pt x="88900" y="197452"/>
                      </a:lnTo>
                      <a:lnTo>
                        <a:pt x="155576" y="114902"/>
                      </a:lnTo>
                      <a:lnTo>
                        <a:pt x="134148" y="82294"/>
                      </a:lnTo>
                      <a:lnTo>
                        <a:pt x="2107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CE2B5241-D41D-4FF7-B67D-179EE6D0D148}"/>
                    </a:ext>
                  </a:extLst>
                </p:cNvPr>
                <p:cNvSpPr/>
                <p:nvPr/>
              </p:nvSpPr>
              <p:spPr>
                <a:xfrm>
                  <a:off x="39898696" y="19525392"/>
                  <a:ext cx="287280" cy="355012"/>
                </a:xfrm>
                <a:custGeom>
                  <a:avLst/>
                  <a:gdLst>
                    <a:gd name="connsiteX0" fmla="*/ 202352 w 287280"/>
                    <a:gd name="connsiteY0" fmla="*/ 0 h 355012"/>
                    <a:gd name="connsiteX1" fmla="*/ 223780 w 287280"/>
                    <a:gd name="connsiteY1" fmla="*/ 32608 h 355012"/>
                    <a:gd name="connsiteX2" fmla="*/ 157104 w 287280"/>
                    <a:gd name="connsiteY2" fmla="*/ 115158 h 355012"/>
                    <a:gd name="connsiteX3" fmla="*/ 287280 w 287280"/>
                    <a:gd name="connsiteY3" fmla="*/ 175484 h 355012"/>
                    <a:gd name="connsiteX4" fmla="*/ 217428 w 287280"/>
                    <a:gd name="connsiteY4" fmla="*/ 299308 h 355012"/>
                    <a:gd name="connsiteX5" fmla="*/ 80904 w 287280"/>
                    <a:gd name="connsiteY5" fmla="*/ 346932 h 355012"/>
                    <a:gd name="connsiteX6" fmla="*/ 79436 w 287280"/>
                    <a:gd name="connsiteY6" fmla="*/ 355012 h 355012"/>
                    <a:gd name="connsiteX7" fmla="*/ 14228 w 287280"/>
                    <a:gd name="connsiteY7" fmla="*/ 242158 h 355012"/>
                    <a:gd name="connsiteX8" fmla="*/ 45980 w 287280"/>
                    <a:gd name="connsiteY8" fmla="*/ 213584 h 355012"/>
                    <a:gd name="connsiteX9" fmla="*/ 45980 w 287280"/>
                    <a:gd name="connsiteY9" fmla="*/ 194532 h 355012"/>
                    <a:gd name="connsiteX10" fmla="*/ 4704 w 287280"/>
                    <a:gd name="connsiteY10" fmla="*/ 162784 h 355012"/>
                    <a:gd name="connsiteX11" fmla="*/ 0 w 287280"/>
                    <a:gd name="connsiteY11" fmla="*/ 122020 h 355012"/>
                    <a:gd name="connsiteX12" fmla="*/ 39628 w 287280"/>
                    <a:gd name="connsiteY12" fmla="*/ 67532 h 355012"/>
                    <a:gd name="connsiteX13" fmla="*/ 72968 w 287280"/>
                    <a:gd name="connsiteY13" fmla="*/ 62772 h 355012"/>
                    <a:gd name="connsiteX14" fmla="*/ 201552 w 287280"/>
                    <a:gd name="connsiteY14" fmla="*/ 858 h 355012"/>
                    <a:gd name="connsiteX15" fmla="*/ 202352 w 287280"/>
                    <a:gd name="connsiteY15" fmla="*/ 0 h 355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87280" h="355012">
                      <a:moveTo>
                        <a:pt x="202352" y="0"/>
                      </a:moveTo>
                      <a:lnTo>
                        <a:pt x="223780" y="32608"/>
                      </a:lnTo>
                      <a:lnTo>
                        <a:pt x="157104" y="115158"/>
                      </a:lnTo>
                      <a:lnTo>
                        <a:pt x="287280" y="175484"/>
                      </a:lnTo>
                      <a:lnTo>
                        <a:pt x="217428" y="299308"/>
                      </a:lnTo>
                      <a:lnTo>
                        <a:pt x="80904" y="346932"/>
                      </a:lnTo>
                      <a:lnTo>
                        <a:pt x="79436" y="355012"/>
                      </a:lnTo>
                      <a:lnTo>
                        <a:pt x="14228" y="242158"/>
                      </a:lnTo>
                      <a:lnTo>
                        <a:pt x="45980" y="213584"/>
                      </a:lnTo>
                      <a:lnTo>
                        <a:pt x="45980" y="194532"/>
                      </a:lnTo>
                      <a:lnTo>
                        <a:pt x="4704" y="162784"/>
                      </a:lnTo>
                      <a:lnTo>
                        <a:pt x="0" y="122020"/>
                      </a:lnTo>
                      <a:lnTo>
                        <a:pt x="39628" y="67532"/>
                      </a:lnTo>
                      <a:lnTo>
                        <a:pt x="72968" y="62772"/>
                      </a:lnTo>
                      <a:lnTo>
                        <a:pt x="201552" y="858"/>
                      </a:lnTo>
                      <a:lnTo>
                        <a:pt x="20235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BFDF0F65-92E2-4E3B-95AD-A36474D1BFDD}"/>
                    </a:ext>
                  </a:extLst>
                </p:cNvPr>
                <p:cNvSpPr/>
                <p:nvPr/>
              </p:nvSpPr>
              <p:spPr>
                <a:xfrm>
                  <a:off x="38490524" y="22679024"/>
                  <a:ext cx="1034256" cy="1230970"/>
                </a:xfrm>
                <a:custGeom>
                  <a:avLst/>
                  <a:gdLst>
                    <a:gd name="connsiteX0" fmla="*/ 495300 w 1034256"/>
                    <a:gd name="connsiteY0" fmla="*/ 0 h 1230970"/>
                    <a:gd name="connsiteX1" fmla="*/ 552452 w 1034256"/>
                    <a:gd name="connsiteY1" fmla="*/ 38100 h 1230970"/>
                    <a:gd name="connsiteX2" fmla="*/ 509588 w 1034256"/>
                    <a:gd name="connsiteY2" fmla="*/ 104776 h 1230970"/>
                    <a:gd name="connsiteX3" fmla="*/ 561976 w 1034256"/>
                    <a:gd name="connsiteY3" fmla="*/ 142876 h 1230970"/>
                    <a:gd name="connsiteX4" fmla="*/ 642940 w 1034256"/>
                    <a:gd name="connsiteY4" fmla="*/ 42864 h 1230970"/>
                    <a:gd name="connsiteX5" fmla="*/ 804864 w 1034256"/>
                    <a:gd name="connsiteY5" fmla="*/ 85726 h 1230970"/>
                    <a:gd name="connsiteX6" fmla="*/ 795340 w 1034256"/>
                    <a:gd name="connsiteY6" fmla="*/ 200026 h 1230970"/>
                    <a:gd name="connsiteX7" fmla="*/ 990600 w 1034256"/>
                    <a:gd name="connsiteY7" fmla="*/ 295276 h 1230970"/>
                    <a:gd name="connsiteX8" fmla="*/ 952500 w 1034256"/>
                    <a:gd name="connsiteY8" fmla="*/ 347664 h 1230970"/>
                    <a:gd name="connsiteX9" fmla="*/ 995364 w 1034256"/>
                    <a:gd name="connsiteY9" fmla="*/ 438152 h 1230970"/>
                    <a:gd name="connsiteX10" fmla="*/ 971552 w 1034256"/>
                    <a:gd name="connsiteY10" fmla="*/ 485776 h 1230970"/>
                    <a:gd name="connsiteX11" fmla="*/ 1033464 w 1034256"/>
                    <a:gd name="connsiteY11" fmla="*/ 590552 h 1230970"/>
                    <a:gd name="connsiteX12" fmla="*/ 1034256 w 1034256"/>
                    <a:gd name="connsiteY12" fmla="*/ 592934 h 1230970"/>
                    <a:gd name="connsiteX13" fmla="*/ 1006476 w 1034256"/>
                    <a:gd name="connsiteY13" fmla="*/ 631826 h 1230970"/>
                    <a:gd name="connsiteX14" fmla="*/ 1000124 w 1034256"/>
                    <a:gd name="connsiteY14" fmla="*/ 752476 h 1230970"/>
                    <a:gd name="connsiteX15" fmla="*/ 828676 w 1034256"/>
                    <a:gd name="connsiteY15" fmla="*/ 860426 h 1230970"/>
                    <a:gd name="connsiteX16" fmla="*/ 663576 w 1034256"/>
                    <a:gd name="connsiteY16" fmla="*/ 873126 h 1230970"/>
                    <a:gd name="connsiteX17" fmla="*/ 625476 w 1034256"/>
                    <a:gd name="connsiteY17" fmla="*/ 904876 h 1230970"/>
                    <a:gd name="connsiteX18" fmla="*/ 619124 w 1034256"/>
                    <a:gd name="connsiteY18" fmla="*/ 1044576 h 1230970"/>
                    <a:gd name="connsiteX19" fmla="*/ 669924 w 1034256"/>
                    <a:gd name="connsiteY19" fmla="*/ 1095376 h 1230970"/>
                    <a:gd name="connsiteX20" fmla="*/ 669924 w 1034256"/>
                    <a:gd name="connsiteY20" fmla="*/ 1228726 h 1230970"/>
                    <a:gd name="connsiteX21" fmla="*/ 581028 w 1034256"/>
                    <a:gd name="connsiteY21" fmla="*/ 1216026 h 1230970"/>
                    <a:gd name="connsiteX22" fmla="*/ 531208 w 1034256"/>
                    <a:gd name="connsiteY22" fmla="*/ 1230970 h 1230970"/>
                    <a:gd name="connsiteX23" fmla="*/ 476252 w 1034256"/>
                    <a:gd name="connsiteY23" fmla="*/ 1081088 h 1230970"/>
                    <a:gd name="connsiteX24" fmla="*/ 371476 w 1034256"/>
                    <a:gd name="connsiteY24" fmla="*/ 981076 h 1230970"/>
                    <a:gd name="connsiteX25" fmla="*/ 204788 w 1034256"/>
                    <a:gd name="connsiteY25" fmla="*/ 995364 h 1230970"/>
                    <a:gd name="connsiteX26" fmla="*/ 100012 w 1034256"/>
                    <a:gd name="connsiteY26" fmla="*/ 938214 h 1230970"/>
                    <a:gd name="connsiteX27" fmla="*/ 43576 w 1034256"/>
                    <a:gd name="connsiteY27" fmla="*/ 975838 h 1230970"/>
                    <a:gd name="connsiteX28" fmla="*/ 0 w 1034256"/>
                    <a:gd name="connsiteY28" fmla="*/ 908052 h 1230970"/>
                    <a:gd name="connsiteX29" fmla="*/ 25400 w 1034256"/>
                    <a:gd name="connsiteY29" fmla="*/ 876300 h 1230970"/>
                    <a:gd name="connsiteX30" fmla="*/ 53976 w 1034256"/>
                    <a:gd name="connsiteY30" fmla="*/ 758826 h 1230970"/>
                    <a:gd name="connsiteX31" fmla="*/ 146052 w 1034256"/>
                    <a:gd name="connsiteY31" fmla="*/ 571500 h 1230970"/>
                    <a:gd name="connsiteX32" fmla="*/ 222252 w 1034256"/>
                    <a:gd name="connsiteY32" fmla="*/ 514352 h 1230970"/>
                    <a:gd name="connsiteX33" fmla="*/ 190500 w 1034256"/>
                    <a:gd name="connsiteY33" fmla="*/ 454026 h 1230970"/>
                    <a:gd name="connsiteX34" fmla="*/ 238124 w 1034256"/>
                    <a:gd name="connsiteY34" fmla="*/ 346076 h 1230970"/>
                    <a:gd name="connsiteX35" fmla="*/ 339724 w 1034256"/>
                    <a:gd name="connsiteY35" fmla="*/ 266700 h 1230970"/>
                    <a:gd name="connsiteX36" fmla="*/ 244476 w 1034256"/>
                    <a:gd name="connsiteY36" fmla="*/ 133352 h 1230970"/>
                    <a:gd name="connsiteX37" fmla="*/ 292100 w 1034256"/>
                    <a:gd name="connsiteY37" fmla="*/ 63500 h 1230970"/>
                    <a:gd name="connsiteX38" fmla="*/ 295564 w 1034256"/>
                    <a:gd name="connsiteY38" fmla="*/ 61340 h 1230970"/>
                    <a:gd name="connsiteX39" fmla="*/ 290516 w 1034256"/>
                    <a:gd name="connsiteY39" fmla="*/ 71440 h 1230970"/>
                    <a:gd name="connsiteX40" fmla="*/ 333376 w 1034256"/>
                    <a:gd name="connsiteY40" fmla="*/ 104776 h 1230970"/>
                    <a:gd name="connsiteX41" fmla="*/ 361952 w 1034256"/>
                    <a:gd name="connsiteY41" fmla="*/ 85726 h 1230970"/>
                    <a:gd name="connsiteX42" fmla="*/ 414340 w 1034256"/>
                    <a:gd name="connsiteY42" fmla="*/ 128588 h 1230970"/>
                    <a:gd name="connsiteX43" fmla="*/ 452440 w 1034256"/>
                    <a:gd name="connsiteY43" fmla="*/ 119064 h 1230970"/>
                    <a:gd name="connsiteX44" fmla="*/ 495300 w 1034256"/>
                    <a:gd name="connsiteY44" fmla="*/ 0 h 1230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034256" h="1230970">
                      <a:moveTo>
                        <a:pt x="495300" y="0"/>
                      </a:moveTo>
                      <a:lnTo>
                        <a:pt x="552452" y="38100"/>
                      </a:lnTo>
                      <a:lnTo>
                        <a:pt x="509588" y="104776"/>
                      </a:lnTo>
                      <a:lnTo>
                        <a:pt x="561976" y="142876"/>
                      </a:lnTo>
                      <a:lnTo>
                        <a:pt x="642940" y="42864"/>
                      </a:lnTo>
                      <a:lnTo>
                        <a:pt x="804864" y="85726"/>
                      </a:lnTo>
                      <a:lnTo>
                        <a:pt x="795340" y="200026"/>
                      </a:lnTo>
                      <a:lnTo>
                        <a:pt x="990600" y="295276"/>
                      </a:lnTo>
                      <a:lnTo>
                        <a:pt x="952500" y="347664"/>
                      </a:lnTo>
                      <a:lnTo>
                        <a:pt x="995364" y="438152"/>
                      </a:lnTo>
                      <a:lnTo>
                        <a:pt x="971552" y="485776"/>
                      </a:lnTo>
                      <a:lnTo>
                        <a:pt x="1033464" y="590552"/>
                      </a:lnTo>
                      <a:lnTo>
                        <a:pt x="1034256" y="592934"/>
                      </a:lnTo>
                      <a:lnTo>
                        <a:pt x="1006476" y="631826"/>
                      </a:lnTo>
                      <a:lnTo>
                        <a:pt x="1000124" y="752476"/>
                      </a:lnTo>
                      <a:lnTo>
                        <a:pt x="828676" y="860426"/>
                      </a:lnTo>
                      <a:lnTo>
                        <a:pt x="663576" y="873126"/>
                      </a:lnTo>
                      <a:lnTo>
                        <a:pt x="625476" y="904876"/>
                      </a:lnTo>
                      <a:lnTo>
                        <a:pt x="619124" y="1044576"/>
                      </a:lnTo>
                      <a:lnTo>
                        <a:pt x="669924" y="1095376"/>
                      </a:lnTo>
                      <a:lnTo>
                        <a:pt x="669924" y="1228726"/>
                      </a:lnTo>
                      <a:lnTo>
                        <a:pt x="581028" y="1216026"/>
                      </a:lnTo>
                      <a:lnTo>
                        <a:pt x="531208" y="1230970"/>
                      </a:lnTo>
                      <a:lnTo>
                        <a:pt x="476252" y="1081088"/>
                      </a:lnTo>
                      <a:lnTo>
                        <a:pt x="371476" y="981076"/>
                      </a:lnTo>
                      <a:lnTo>
                        <a:pt x="204788" y="995364"/>
                      </a:lnTo>
                      <a:lnTo>
                        <a:pt x="100012" y="938214"/>
                      </a:lnTo>
                      <a:lnTo>
                        <a:pt x="43576" y="975838"/>
                      </a:lnTo>
                      <a:lnTo>
                        <a:pt x="0" y="908052"/>
                      </a:lnTo>
                      <a:lnTo>
                        <a:pt x="25400" y="876300"/>
                      </a:lnTo>
                      <a:lnTo>
                        <a:pt x="53976" y="758826"/>
                      </a:lnTo>
                      <a:lnTo>
                        <a:pt x="146052" y="571500"/>
                      </a:lnTo>
                      <a:lnTo>
                        <a:pt x="222252" y="514352"/>
                      </a:lnTo>
                      <a:lnTo>
                        <a:pt x="190500" y="454026"/>
                      </a:lnTo>
                      <a:lnTo>
                        <a:pt x="238124" y="346076"/>
                      </a:lnTo>
                      <a:lnTo>
                        <a:pt x="339724" y="266700"/>
                      </a:lnTo>
                      <a:lnTo>
                        <a:pt x="244476" y="133352"/>
                      </a:lnTo>
                      <a:lnTo>
                        <a:pt x="292100" y="63500"/>
                      </a:lnTo>
                      <a:lnTo>
                        <a:pt x="295564" y="61340"/>
                      </a:lnTo>
                      <a:lnTo>
                        <a:pt x="290516" y="71440"/>
                      </a:lnTo>
                      <a:lnTo>
                        <a:pt x="333376" y="104776"/>
                      </a:lnTo>
                      <a:lnTo>
                        <a:pt x="361952" y="85726"/>
                      </a:lnTo>
                      <a:lnTo>
                        <a:pt x="414340" y="128588"/>
                      </a:lnTo>
                      <a:lnTo>
                        <a:pt x="452440" y="119064"/>
                      </a:lnTo>
                      <a:lnTo>
                        <a:pt x="4953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2C3083E3-DBD5-4186-A1E9-EF117CDBB8F1}"/>
                    </a:ext>
                  </a:extLst>
                </p:cNvPr>
                <p:cNvSpPr/>
                <p:nvPr/>
              </p:nvSpPr>
              <p:spPr>
                <a:xfrm>
                  <a:off x="39693848" y="20062702"/>
                  <a:ext cx="651340" cy="590674"/>
                </a:xfrm>
                <a:custGeom>
                  <a:avLst/>
                  <a:gdLst>
                    <a:gd name="connsiteX0" fmla="*/ 320680 w 651340"/>
                    <a:gd name="connsiteY0" fmla="*/ 0 h 590674"/>
                    <a:gd name="connsiteX1" fmla="*/ 320676 w 651340"/>
                    <a:gd name="connsiteY1" fmla="*/ 122 h 590674"/>
                    <a:gd name="connsiteX2" fmla="*/ 434976 w 651340"/>
                    <a:gd name="connsiteY2" fmla="*/ 123948 h 590674"/>
                    <a:gd name="connsiteX3" fmla="*/ 495304 w 651340"/>
                    <a:gd name="connsiteY3" fmla="*/ 117598 h 590674"/>
                    <a:gd name="connsiteX4" fmla="*/ 530228 w 651340"/>
                    <a:gd name="connsiteY4" fmla="*/ 76322 h 590674"/>
                    <a:gd name="connsiteX5" fmla="*/ 644528 w 651340"/>
                    <a:gd name="connsiteY5" fmla="*/ 155698 h 590674"/>
                    <a:gd name="connsiteX6" fmla="*/ 651340 w 651340"/>
                    <a:gd name="connsiteY6" fmla="*/ 249362 h 590674"/>
                    <a:gd name="connsiteX7" fmla="*/ 649288 w 651340"/>
                    <a:gd name="connsiteY7" fmla="*/ 249362 h 590674"/>
                    <a:gd name="connsiteX8" fmla="*/ 506416 w 651340"/>
                    <a:gd name="connsiteY8" fmla="*/ 468436 h 590674"/>
                    <a:gd name="connsiteX9" fmla="*/ 420688 w 651340"/>
                    <a:gd name="connsiteY9" fmla="*/ 497010 h 590674"/>
                    <a:gd name="connsiteX10" fmla="*/ 415928 w 651340"/>
                    <a:gd name="connsiteY10" fmla="*/ 568448 h 590674"/>
                    <a:gd name="connsiteX11" fmla="*/ 421080 w 651340"/>
                    <a:gd name="connsiteY11" fmla="*/ 576176 h 590674"/>
                    <a:gd name="connsiteX12" fmla="*/ 384176 w 651340"/>
                    <a:gd name="connsiteY12" fmla="*/ 590674 h 590674"/>
                    <a:gd name="connsiteX13" fmla="*/ 263528 w 651340"/>
                    <a:gd name="connsiteY13" fmla="*/ 552574 h 590674"/>
                    <a:gd name="connsiteX14" fmla="*/ 200028 w 651340"/>
                    <a:gd name="connsiteY14" fmla="*/ 565274 h 590674"/>
                    <a:gd name="connsiteX15" fmla="*/ 196852 w 651340"/>
                    <a:gd name="connsiteY15" fmla="*/ 504948 h 590674"/>
                    <a:gd name="connsiteX16" fmla="*/ 50800 w 651340"/>
                    <a:gd name="connsiteY16" fmla="*/ 419222 h 590674"/>
                    <a:gd name="connsiteX17" fmla="*/ 66676 w 651340"/>
                    <a:gd name="connsiteY17" fmla="*/ 320798 h 590674"/>
                    <a:gd name="connsiteX18" fmla="*/ 0 w 651340"/>
                    <a:gd name="connsiteY18" fmla="*/ 311274 h 590674"/>
                    <a:gd name="connsiteX19" fmla="*/ 0 w 651340"/>
                    <a:gd name="connsiteY19" fmla="*/ 279522 h 590674"/>
                    <a:gd name="connsiteX20" fmla="*/ 57152 w 651340"/>
                    <a:gd name="connsiteY20" fmla="*/ 216022 h 590674"/>
                    <a:gd name="connsiteX21" fmla="*/ 12704 w 651340"/>
                    <a:gd name="connsiteY21" fmla="*/ 196974 h 590674"/>
                    <a:gd name="connsiteX22" fmla="*/ 6352 w 651340"/>
                    <a:gd name="connsiteY22" fmla="*/ 149348 h 590674"/>
                    <a:gd name="connsiteX23" fmla="*/ 85728 w 651340"/>
                    <a:gd name="connsiteY23" fmla="*/ 89022 h 590674"/>
                    <a:gd name="connsiteX24" fmla="*/ 234952 w 651340"/>
                    <a:gd name="connsiteY24" fmla="*/ 92198 h 590674"/>
                    <a:gd name="connsiteX25" fmla="*/ 320680 w 651340"/>
                    <a:gd name="connsiteY25" fmla="*/ 0 h 59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51340" h="590674">
                      <a:moveTo>
                        <a:pt x="320680" y="0"/>
                      </a:moveTo>
                      <a:lnTo>
                        <a:pt x="320676" y="122"/>
                      </a:lnTo>
                      <a:lnTo>
                        <a:pt x="434976" y="123948"/>
                      </a:lnTo>
                      <a:lnTo>
                        <a:pt x="495304" y="117598"/>
                      </a:lnTo>
                      <a:lnTo>
                        <a:pt x="530228" y="76322"/>
                      </a:lnTo>
                      <a:lnTo>
                        <a:pt x="644528" y="155698"/>
                      </a:lnTo>
                      <a:lnTo>
                        <a:pt x="651340" y="249362"/>
                      </a:lnTo>
                      <a:lnTo>
                        <a:pt x="649288" y="249362"/>
                      </a:lnTo>
                      <a:lnTo>
                        <a:pt x="506416" y="468436"/>
                      </a:lnTo>
                      <a:lnTo>
                        <a:pt x="420688" y="497010"/>
                      </a:lnTo>
                      <a:lnTo>
                        <a:pt x="415928" y="568448"/>
                      </a:lnTo>
                      <a:lnTo>
                        <a:pt x="421080" y="576176"/>
                      </a:lnTo>
                      <a:lnTo>
                        <a:pt x="384176" y="590674"/>
                      </a:lnTo>
                      <a:lnTo>
                        <a:pt x="263528" y="552574"/>
                      </a:lnTo>
                      <a:lnTo>
                        <a:pt x="200028" y="565274"/>
                      </a:lnTo>
                      <a:lnTo>
                        <a:pt x="196852" y="504948"/>
                      </a:lnTo>
                      <a:lnTo>
                        <a:pt x="50800" y="419222"/>
                      </a:lnTo>
                      <a:lnTo>
                        <a:pt x="66676" y="320798"/>
                      </a:lnTo>
                      <a:lnTo>
                        <a:pt x="0" y="311274"/>
                      </a:lnTo>
                      <a:lnTo>
                        <a:pt x="0" y="279522"/>
                      </a:lnTo>
                      <a:lnTo>
                        <a:pt x="57152" y="216022"/>
                      </a:lnTo>
                      <a:lnTo>
                        <a:pt x="12704" y="196974"/>
                      </a:lnTo>
                      <a:lnTo>
                        <a:pt x="6352" y="149348"/>
                      </a:lnTo>
                      <a:lnTo>
                        <a:pt x="85728" y="89022"/>
                      </a:lnTo>
                      <a:lnTo>
                        <a:pt x="234952" y="92198"/>
                      </a:lnTo>
                      <a:lnTo>
                        <a:pt x="32068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B76C1994-9AF8-42C9-9704-243405BDBB98}"/>
                    </a:ext>
                  </a:extLst>
                </p:cNvPr>
                <p:cNvSpPr/>
                <p:nvPr/>
              </p:nvSpPr>
              <p:spPr>
                <a:xfrm>
                  <a:off x="37749712" y="22579012"/>
                  <a:ext cx="1080536" cy="1429294"/>
                </a:xfrm>
                <a:custGeom>
                  <a:avLst/>
                  <a:gdLst>
                    <a:gd name="connsiteX0" fmla="*/ 469352 w 1080536"/>
                    <a:gd name="connsiteY0" fmla="*/ 0 h 1429294"/>
                    <a:gd name="connsiteX1" fmla="*/ 636040 w 1080536"/>
                    <a:gd name="connsiteY1" fmla="*/ 0 h 1429294"/>
                    <a:gd name="connsiteX2" fmla="*/ 664612 w 1080536"/>
                    <a:gd name="connsiteY2" fmla="*/ 76200 h 1429294"/>
                    <a:gd name="connsiteX3" fmla="*/ 788440 w 1080536"/>
                    <a:gd name="connsiteY3" fmla="*/ 47626 h 1429294"/>
                    <a:gd name="connsiteX4" fmla="*/ 959888 w 1080536"/>
                    <a:gd name="connsiteY4" fmla="*/ 95252 h 1429294"/>
                    <a:gd name="connsiteX5" fmla="*/ 997288 w 1080536"/>
                    <a:gd name="connsiteY5" fmla="*/ 215762 h 1429294"/>
                    <a:gd name="connsiteX6" fmla="*/ 985288 w 1080536"/>
                    <a:gd name="connsiteY6" fmla="*/ 233364 h 1429294"/>
                    <a:gd name="connsiteX7" fmla="*/ 1080536 w 1080536"/>
                    <a:gd name="connsiteY7" fmla="*/ 366712 h 1429294"/>
                    <a:gd name="connsiteX8" fmla="*/ 978936 w 1080536"/>
                    <a:gd name="connsiteY8" fmla="*/ 446088 h 1429294"/>
                    <a:gd name="connsiteX9" fmla="*/ 931312 w 1080536"/>
                    <a:gd name="connsiteY9" fmla="*/ 554038 h 1429294"/>
                    <a:gd name="connsiteX10" fmla="*/ 963064 w 1080536"/>
                    <a:gd name="connsiteY10" fmla="*/ 614364 h 1429294"/>
                    <a:gd name="connsiteX11" fmla="*/ 886864 w 1080536"/>
                    <a:gd name="connsiteY11" fmla="*/ 671512 h 1429294"/>
                    <a:gd name="connsiteX12" fmla="*/ 794788 w 1080536"/>
                    <a:gd name="connsiteY12" fmla="*/ 858838 h 1429294"/>
                    <a:gd name="connsiteX13" fmla="*/ 766212 w 1080536"/>
                    <a:gd name="connsiteY13" fmla="*/ 976312 h 1429294"/>
                    <a:gd name="connsiteX14" fmla="*/ 740812 w 1080536"/>
                    <a:gd name="connsiteY14" fmla="*/ 1008064 h 1429294"/>
                    <a:gd name="connsiteX15" fmla="*/ 784388 w 1080536"/>
                    <a:gd name="connsiteY15" fmla="*/ 1075850 h 1429294"/>
                    <a:gd name="connsiteX16" fmla="*/ 783676 w 1080536"/>
                    <a:gd name="connsiteY16" fmla="*/ 1076326 h 1429294"/>
                    <a:gd name="connsiteX17" fmla="*/ 745576 w 1080536"/>
                    <a:gd name="connsiteY17" fmla="*/ 1185864 h 1429294"/>
                    <a:gd name="connsiteX18" fmla="*/ 602700 w 1080536"/>
                    <a:gd name="connsiteY18" fmla="*/ 1357312 h 1429294"/>
                    <a:gd name="connsiteX19" fmla="*/ 577664 w 1080536"/>
                    <a:gd name="connsiteY19" fmla="*/ 1429294 h 1429294"/>
                    <a:gd name="connsiteX20" fmla="*/ 545552 w 1080536"/>
                    <a:gd name="connsiteY20" fmla="*/ 1381126 h 1429294"/>
                    <a:gd name="connsiteX21" fmla="*/ 464588 w 1080536"/>
                    <a:gd name="connsiteY21" fmla="*/ 1347788 h 1429294"/>
                    <a:gd name="connsiteX22" fmla="*/ 402676 w 1080536"/>
                    <a:gd name="connsiteY22" fmla="*/ 1257300 h 1429294"/>
                    <a:gd name="connsiteX23" fmla="*/ 445536 w 1080536"/>
                    <a:gd name="connsiteY23" fmla="*/ 1166812 h 1429294"/>
                    <a:gd name="connsiteX24" fmla="*/ 488400 w 1080536"/>
                    <a:gd name="connsiteY24" fmla="*/ 1119188 h 1429294"/>
                    <a:gd name="connsiteX25" fmla="*/ 540788 w 1080536"/>
                    <a:gd name="connsiteY25" fmla="*/ 1138238 h 1429294"/>
                    <a:gd name="connsiteX26" fmla="*/ 578888 w 1080536"/>
                    <a:gd name="connsiteY26" fmla="*/ 1104900 h 1429294"/>
                    <a:gd name="connsiteX27" fmla="*/ 578888 w 1080536"/>
                    <a:gd name="connsiteY27" fmla="*/ 995364 h 1429294"/>
                    <a:gd name="connsiteX28" fmla="*/ 540788 w 1080536"/>
                    <a:gd name="connsiteY28" fmla="*/ 966788 h 1429294"/>
                    <a:gd name="connsiteX29" fmla="*/ 531264 w 1080536"/>
                    <a:gd name="connsiteY29" fmla="*/ 895352 h 1429294"/>
                    <a:gd name="connsiteX30" fmla="*/ 507452 w 1080536"/>
                    <a:gd name="connsiteY30" fmla="*/ 871538 h 1429294"/>
                    <a:gd name="connsiteX31" fmla="*/ 493164 w 1080536"/>
                    <a:gd name="connsiteY31" fmla="*/ 809626 h 1429294"/>
                    <a:gd name="connsiteX32" fmla="*/ 521736 w 1080536"/>
                    <a:gd name="connsiteY32" fmla="*/ 766764 h 1429294"/>
                    <a:gd name="connsiteX33" fmla="*/ 493164 w 1080536"/>
                    <a:gd name="connsiteY33" fmla="*/ 681038 h 1429294"/>
                    <a:gd name="connsiteX34" fmla="*/ 426488 w 1080536"/>
                    <a:gd name="connsiteY34" fmla="*/ 671512 h 1429294"/>
                    <a:gd name="connsiteX35" fmla="*/ 302664 w 1080536"/>
                    <a:gd name="connsiteY35" fmla="*/ 733426 h 1429294"/>
                    <a:gd name="connsiteX36" fmla="*/ 231224 w 1080536"/>
                    <a:gd name="connsiteY36" fmla="*/ 742952 h 1429294"/>
                    <a:gd name="connsiteX37" fmla="*/ 207412 w 1080536"/>
                    <a:gd name="connsiteY37" fmla="*/ 785812 h 1429294"/>
                    <a:gd name="connsiteX38" fmla="*/ 164552 w 1080536"/>
                    <a:gd name="connsiteY38" fmla="*/ 790576 h 1429294"/>
                    <a:gd name="connsiteX39" fmla="*/ 130772 w 1080536"/>
                    <a:gd name="connsiteY39" fmla="*/ 818214 h 1429294"/>
                    <a:gd name="connsiteX40" fmla="*/ 13736 w 1080536"/>
                    <a:gd name="connsiteY40" fmla="*/ 808038 h 1429294"/>
                    <a:gd name="connsiteX41" fmla="*/ 0 w 1080536"/>
                    <a:gd name="connsiteY41" fmla="*/ 797050 h 1429294"/>
                    <a:gd name="connsiteX42" fmla="*/ 64536 w 1080536"/>
                    <a:gd name="connsiteY42" fmla="*/ 690564 h 1429294"/>
                    <a:gd name="connsiteX43" fmla="*/ 83588 w 1080536"/>
                    <a:gd name="connsiteY43" fmla="*/ 547688 h 1429294"/>
                    <a:gd name="connsiteX44" fmla="*/ 7388 w 1080536"/>
                    <a:gd name="connsiteY44" fmla="*/ 495300 h 1429294"/>
                    <a:gd name="connsiteX45" fmla="*/ 12152 w 1080536"/>
                    <a:gd name="connsiteY45" fmla="*/ 395288 h 1429294"/>
                    <a:gd name="connsiteX46" fmla="*/ 155024 w 1080536"/>
                    <a:gd name="connsiteY46" fmla="*/ 285752 h 1429294"/>
                    <a:gd name="connsiteX47" fmla="*/ 155024 w 1080536"/>
                    <a:gd name="connsiteY47" fmla="*/ 246646 h 1429294"/>
                    <a:gd name="connsiteX48" fmla="*/ 245512 w 1080536"/>
                    <a:gd name="connsiteY48" fmla="*/ 233364 h 1429294"/>
                    <a:gd name="connsiteX49" fmla="*/ 316952 w 1080536"/>
                    <a:gd name="connsiteY49" fmla="*/ 271464 h 1429294"/>
                    <a:gd name="connsiteX50" fmla="*/ 340764 w 1080536"/>
                    <a:gd name="connsiteY50" fmla="*/ 233364 h 1429294"/>
                    <a:gd name="connsiteX51" fmla="*/ 388388 w 1080536"/>
                    <a:gd name="connsiteY51" fmla="*/ 228600 h 1429294"/>
                    <a:gd name="connsiteX52" fmla="*/ 459824 w 1080536"/>
                    <a:gd name="connsiteY52" fmla="*/ 123826 h 1429294"/>
                    <a:gd name="connsiteX53" fmla="*/ 469352 w 1080536"/>
                    <a:gd name="connsiteY53" fmla="*/ 0 h 1429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080536" h="1429294">
                      <a:moveTo>
                        <a:pt x="469352" y="0"/>
                      </a:moveTo>
                      <a:lnTo>
                        <a:pt x="636040" y="0"/>
                      </a:lnTo>
                      <a:lnTo>
                        <a:pt x="664612" y="76200"/>
                      </a:lnTo>
                      <a:lnTo>
                        <a:pt x="788440" y="47626"/>
                      </a:lnTo>
                      <a:lnTo>
                        <a:pt x="959888" y="95252"/>
                      </a:lnTo>
                      <a:lnTo>
                        <a:pt x="997288" y="215762"/>
                      </a:lnTo>
                      <a:lnTo>
                        <a:pt x="985288" y="233364"/>
                      </a:lnTo>
                      <a:lnTo>
                        <a:pt x="1080536" y="366712"/>
                      </a:lnTo>
                      <a:lnTo>
                        <a:pt x="978936" y="446088"/>
                      </a:lnTo>
                      <a:lnTo>
                        <a:pt x="931312" y="554038"/>
                      </a:lnTo>
                      <a:lnTo>
                        <a:pt x="963064" y="614364"/>
                      </a:lnTo>
                      <a:lnTo>
                        <a:pt x="886864" y="671512"/>
                      </a:lnTo>
                      <a:lnTo>
                        <a:pt x="794788" y="858838"/>
                      </a:lnTo>
                      <a:lnTo>
                        <a:pt x="766212" y="976312"/>
                      </a:lnTo>
                      <a:lnTo>
                        <a:pt x="740812" y="1008064"/>
                      </a:lnTo>
                      <a:lnTo>
                        <a:pt x="784388" y="1075850"/>
                      </a:lnTo>
                      <a:lnTo>
                        <a:pt x="783676" y="1076326"/>
                      </a:lnTo>
                      <a:lnTo>
                        <a:pt x="745576" y="1185864"/>
                      </a:lnTo>
                      <a:lnTo>
                        <a:pt x="602700" y="1357312"/>
                      </a:lnTo>
                      <a:lnTo>
                        <a:pt x="577664" y="1429294"/>
                      </a:lnTo>
                      <a:lnTo>
                        <a:pt x="545552" y="1381126"/>
                      </a:lnTo>
                      <a:lnTo>
                        <a:pt x="464588" y="1347788"/>
                      </a:lnTo>
                      <a:lnTo>
                        <a:pt x="402676" y="1257300"/>
                      </a:lnTo>
                      <a:lnTo>
                        <a:pt x="445536" y="1166812"/>
                      </a:lnTo>
                      <a:lnTo>
                        <a:pt x="488400" y="1119188"/>
                      </a:lnTo>
                      <a:lnTo>
                        <a:pt x="540788" y="1138238"/>
                      </a:lnTo>
                      <a:lnTo>
                        <a:pt x="578888" y="1104900"/>
                      </a:lnTo>
                      <a:lnTo>
                        <a:pt x="578888" y="995364"/>
                      </a:lnTo>
                      <a:lnTo>
                        <a:pt x="540788" y="966788"/>
                      </a:lnTo>
                      <a:lnTo>
                        <a:pt x="531264" y="895352"/>
                      </a:lnTo>
                      <a:lnTo>
                        <a:pt x="507452" y="871538"/>
                      </a:lnTo>
                      <a:lnTo>
                        <a:pt x="493164" y="809626"/>
                      </a:lnTo>
                      <a:lnTo>
                        <a:pt x="521736" y="766764"/>
                      </a:lnTo>
                      <a:lnTo>
                        <a:pt x="493164" y="681038"/>
                      </a:lnTo>
                      <a:lnTo>
                        <a:pt x="426488" y="671512"/>
                      </a:lnTo>
                      <a:lnTo>
                        <a:pt x="302664" y="733426"/>
                      </a:lnTo>
                      <a:lnTo>
                        <a:pt x="231224" y="742952"/>
                      </a:lnTo>
                      <a:lnTo>
                        <a:pt x="207412" y="785812"/>
                      </a:lnTo>
                      <a:lnTo>
                        <a:pt x="164552" y="790576"/>
                      </a:lnTo>
                      <a:lnTo>
                        <a:pt x="130772" y="818214"/>
                      </a:lnTo>
                      <a:lnTo>
                        <a:pt x="13736" y="808038"/>
                      </a:lnTo>
                      <a:lnTo>
                        <a:pt x="0" y="797050"/>
                      </a:lnTo>
                      <a:lnTo>
                        <a:pt x="64536" y="690564"/>
                      </a:lnTo>
                      <a:lnTo>
                        <a:pt x="83588" y="547688"/>
                      </a:lnTo>
                      <a:lnTo>
                        <a:pt x="7388" y="495300"/>
                      </a:lnTo>
                      <a:lnTo>
                        <a:pt x="12152" y="395288"/>
                      </a:lnTo>
                      <a:lnTo>
                        <a:pt x="155024" y="285752"/>
                      </a:lnTo>
                      <a:lnTo>
                        <a:pt x="155024" y="246646"/>
                      </a:lnTo>
                      <a:lnTo>
                        <a:pt x="245512" y="233364"/>
                      </a:lnTo>
                      <a:lnTo>
                        <a:pt x="316952" y="271464"/>
                      </a:lnTo>
                      <a:lnTo>
                        <a:pt x="340764" y="233364"/>
                      </a:lnTo>
                      <a:lnTo>
                        <a:pt x="388388" y="228600"/>
                      </a:lnTo>
                      <a:lnTo>
                        <a:pt x="459824" y="123826"/>
                      </a:lnTo>
                      <a:lnTo>
                        <a:pt x="46935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0D444289-C042-492F-9D2E-AF6D20BD7741}"/>
                    </a:ext>
                  </a:extLst>
                </p:cNvPr>
                <p:cNvSpPr/>
                <p:nvPr/>
              </p:nvSpPr>
              <p:spPr>
                <a:xfrm>
                  <a:off x="39509700" y="20487038"/>
                  <a:ext cx="781052" cy="1010886"/>
                </a:xfrm>
                <a:custGeom>
                  <a:avLst/>
                  <a:gdLst>
                    <a:gd name="connsiteX0" fmla="*/ 243660 w 781052"/>
                    <a:gd name="connsiteY0" fmla="*/ 0 h 1010886"/>
                    <a:gd name="connsiteX1" fmla="*/ 381000 w 781052"/>
                    <a:gd name="connsiteY1" fmla="*/ 80612 h 1010886"/>
                    <a:gd name="connsiteX2" fmla="*/ 384176 w 781052"/>
                    <a:gd name="connsiteY2" fmla="*/ 140938 h 1010886"/>
                    <a:gd name="connsiteX3" fmla="*/ 447676 w 781052"/>
                    <a:gd name="connsiteY3" fmla="*/ 128238 h 1010886"/>
                    <a:gd name="connsiteX4" fmla="*/ 568324 w 781052"/>
                    <a:gd name="connsiteY4" fmla="*/ 166338 h 1010886"/>
                    <a:gd name="connsiteX5" fmla="*/ 605228 w 781052"/>
                    <a:gd name="connsiteY5" fmla="*/ 151840 h 1010886"/>
                    <a:gd name="connsiteX6" fmla="*/ 619124 w 781052"/>
                    <a:gd name="connsiteY6" fmla="*/ 172686 h 1010886"/>
                    <a:gd name="connsiteX7" fmla="*/ 571500 w 781052"/>
                    <a:gd name="connsiteY7" fmla="*/ 244126 h 1010886"/>
                    <a:gd name="connsiteX8" fmla="*/ 595312 w 781052"/>
                    <a:gd name="connsiteY8" fmla="*/ 315562 h 1010886"/>
                    <a:gd name="connsiteX9" fmla="*/ 647700 w 781052"/>
                    <a:gd name="connsiteY9" fmla="*/ 320326 h 1010886"/>
                    <a:gd name="connsiteX10" fmla="*/ 661988 w 781052"/>
                    <a:gd name="connsiteY10" fmla="*/ 391762 h 1010886"/>
                    <a:gd name="connsiteX11" fmla="*/ 714376 w 781052"/>
                    <a:gd name="connsiteY11" fmla="*/ 444150 h 1010886"/>
                    <a:gd name="connsiteX12" fmla="*/ 690564 w 781052"/>
                    <a:gd name="connsiteY12" fmla="*/ 506062 h 1010886"/>
                    <a:gd name="connsiteX13" fmla="*/ 781052 w 781052"/>
                    <a:gd name="connsiteY13" fmla="*/ 553686 h 1010886"/>
                    <a:gd name="connsiteX14" fmla="*/ 771524 w 781052"/>
                    <a:gd name="connsiteY14" fmla="*/ 582262 h 1010886"/>
                    <a:gd name="connsiteX15" fmla="*/ 781052 w 781052"/>
                    <a:gd name="connsiteY15" fmla="*/ 672750 h 1010886"/>
                    <a:gd name="connsiteX16" fmla="*/ 690564 w 781052"/>
                    <a:gd name="connsiteY16" fmla="*/ 701326 h 1010886"/>
                    <a:gd name="connsiteX17" fmla="*/ 690564 w 781052"/>
                    <a:gd name="connsiteY17" fmla="*/ 763238 h 1010886"/>
                    <a:gd name="connsiteX18" fmla="*/ 652464 w 781052"/>
                    <a:gd name="connsiteY18" fmla="*/ 806100 h 1010886"/>
                    <a:gd name="connsiteX19" fmla="*/ 690564 w 781052"/>
                    <a:gd name="connsiteY19" fmla="*/ 906112 h 1010886"/>
                    <a:gd name="connsiteX20" fmla="*/ 572780 w 781052"/>
                    <a:gd name="connsiteY20" fmla="*/ 1001248 h 1010886"/>
                    <a:gd name="connsiteX21" fmla="*/ 509588 w 781052"/>
                    <a:gd name="connsiteY21" fmla="*/ 1010886 h 1010886"/>
                    <a:gd name="connsiteX22" fmla="*/ 509588 w 781052"/>
                    <a:gd name="connsiteY22" fmla="*/ 948974 h 1010886"/>
                    <a:gd name="connsiteX23" fmla="*/ 414340 w 781052"/>
                    <a:gd name="connsiteY23" fmla="*/ 834674 h 1010886"/>
                    <a:gd name="connsiteX24" fmla="*/ 314324 w 781052"/>
                    <a:gd name="connsiteY24" fmla="*/ 644174 h 1010886"/>
                    <a:gd name="connsiteX25" fmla="*/ 257176 w 781052"/>
                    <a:gd name="connsiteY25" fmla="*/ 682274 h 1010886"/>
                    <a:gd name="connsiteX26" fmla="*/ 147636 w 781052"/>
                    <a:gd name="connsiteY26" fmla="*/ 644174 h 1010886"/>
                    <a:gd name="connsiteX27" fmla="*/ 128588 w 781052"/>
                    <a:gd name="connsiteY27" fmla="*/ 477486 h 1010886"/>
                    <a:gd name="connsiteX28" fmla="*/ 52388 w 781052"/>
                    <a:gd name="connsiteY28" fmla="*/ 491774 h 1010886"/>
                    <a:gd name="connsiteX29" fmla="*/ 14288 w 781052"/>
                    <a:gd name="connsiteY29" fmla="*/ 358426 h 1010886"/>
                    <a:gd name="connsiteX30" fmla="*/ 33340 w 781052"/>
                    <a:gd name="connsiteY30" fmla="*/ 315562 h 1010886"/>
                    <a:gd name="connsiteX31" fmla="*/ 0 w 781052"/>
                    <a:gd name="connsiteY31" fmla="*/ 263174 h 1010886"/>
                    <a:gd name="connsiteX32" fmla="*/ 42864 w 781052"/>
                    <a:gd name="connsiteY32" fmla="*/ 177450 h 1010886"/>
                    <a:gd name="connsiteX33" fmla="*/ 133348 w 781052"/>
                    <a:gd name="connsiteY33" fmla="*/ 148874 h 1010886"/>
                    <a:gd name="connsiteX34" fmla="*/ 157164 w 781052"/>
                    <a:gd name="connsiteY34" fmla="*/ 58386 h 1010886"/>
                    <a:gd name="connsiteX35" fmla="*/ 243660 w 781052"/>
                    <a:gd name="connsiteY35" fmla="*/ 0 h 1010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81052" h="1010886">
                      <a:moveTo>
                        <a:pt x="243660" y="0"/>
                      </a:moveTo>
                      <a:lnTo>
                        <a:pt x="381000" y="80612"/>
                      </a:lnTo>
                      <a:lnTo>
                        <a:pt x="384176" y="140938"/>
                      </a:lnTo>
                      <a:lnTo>
                        <a:pt x="447676" y="128238"/>
                      </a:lnTo>
                      <a:lnTo>
                        <a:pt x="568324" y="166338"/>
                      </a:lnTo>
                      <a:lnTo>
                        <a:pt x="605228" y="151840"/>
                      </a:lnTo>
                      <a:lnTo>
                        <a:pt x="619124" y="172686"/>
                      </a:lnTo>
                      <a:lnTo>
                        <a:pt x="571500" y="244126"/>
                      </a:lnTo>
                      <a:lnTo>
                        <a:pt x="595312" y="315562"/>
                      </a:lnTo>
                      <a:lnTo>
                        <a:pt x="647700" y="320326"/>
                      </a:lnTo>
                      <a:lnTo>
                        <a:pt x="661988" y="391762"/>
                      </a:lnTo>
                      <a:lnTo>
                        <a:pt x="714376" y="444150"/>
                      </a:lnTo>
                      <a:lnTo>
                        <a:pt x="690564" y="506062"/>
                      </a:lnTo>
                      <a:lnTo>
                        <a:pt x="781052" y="553686"/>
                      </a:lnTo>
                      <a:lnTo>
                        <a:pt x="771524" y="582262"/>
                      </a:lnTo>
                      <a:lnTo>
                        <a:pt x="781052" y="672750"/>
                      </a:lnTo>
                      <a:lnTo>
                        <a:pt x="690564" y="701326"/>
                      </a:lnTo>
                      <a:lnTo>
                        <a:pt x="690564" y="763238"/>
                      </a:lnTo>
                      <a:lnTo>
                        <a:pt x="652464" y="806100"/>
                      </a:lnTo>
                      <a:lnTo>
                        <a:pt x="690564" y="906112"/>
                      </a:lnTo>
                      <a:lnTo>
                        <a:pt x="572780" y="1001248"/>
                      </a:lnTo>
                      <a:lnTo>
                        <a:pt x="509588" y="1010886"/>
                      </a:lnTo>
                      <a:lnTo>
                        <a:pt x="509588" y="948974"/>
                      </a:lnTo>
                      <a:lnTo>
                        <a:pt x="414340" y="834674"/>
                      </a:lnTo>
                      <a:lnTo>
                        <a:pt x="314324" y="644174"/>
                      </a:lnTo>
                      <a:lnTo>
                        <a:pt x="257176" y="682274"/>
                      </a:lnTo>
                      <a:lnTo>
                        <a:pt x="147636" y="644174"/>
                      </a:lnTo>
                      <a:lnTo>
                        <a:pt x="128588" y="477486"/>
                      </a:lnTo>
                      <a:lnTo>
                        <a:pt x="52388" y="491774"/>
                      </a:lnTo>
                      <a:lnTo>
                        <a:pt x="14288" y="358426"/>
                      </a:lnTo>
                      <a:lnTo>
                        <a:pt x="33340" y="315562"/>
                      </a:lnTo>
                      <a:lnTo>
                        <a:pt x="0" y="263174"/>
                      </a:lnTo>
                      <a:lnTo>
                        <a:pt x="42864" y="177450"/>
                      </a:lnTo>
                      <a:lnTo>
                        <a:pt x="133348" y="148874"/>
                      </a:lnTo>
                      <a:lnTo>
                        <a:pt x="157164" y="58386"/>
                      </a:lnTo>
                      <a:lnTo>
                        <a:pt x="2436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1D6D387E-B38B-4EE1-9A97-437396AA37D1}"/>
                    </a:ext>
                  </a:extLst>
                </p:cNvPr>
                <p:cNvSpPr/>
                <p:nvPr/>
              </p:nvSpPr>
              <p:spPr>
                <a:xfrm>
                  <a:off x="39326092" y="20664488"/>
                  <a:ext cx="226472" cy="233362"/>
                </a:xfrm>
                <a:custGeom>
                  <a:avLst/>
                  <a:gdLst>
                    <a:gd name="connsiteX0" fmla="*/ 226472 w 226472"/>
                    <a:gd name="connsiteY0" fmla="*/ 0 h 233362"/>
                    <a:gd name="connsiteX1" fmla="*/ 183608 w 226472"/>
                    <a:gd name="connsiteY1" fmla="*/ 85724 h 233362"/>
                    <a:gd name="connsiteX2" fmla="*/ 216948 w 226472"/>
                    <a:gd name="connsiteY2" fmla="*/ 138112 h 233362"/>
                    <a:gd name="connsiteX3" fmla="*/ 197896 w 226472"/>
                    <a:gd name="connsiteY3" fmla="*/ 180976 h 233362"/>
                    <a:gd name="connsiteX4" fmla="*/ 199208 w 226472"/>
                    <a:gd name="connsiteY4" fmla="*/ 185568 h 233362"/>
                    <a:gd name="connsiteX5" fmla="*/ 197896 w 226472"/>
                    <a:gd name="connsiteY5" fmla="*/ 185736 h 233362"/>
                    <a:gd name="connsiteX6" fmla="*/ 121696 w 226472"/>
                    <a:gd name="connsiteY6" fmla="*/ 233362 h 233362"/>
                    <a:gd name="connsiteX7" fmla="*/ 21684 w 226472"/>
                    <a:gd name="connsiteY7" fmla="*/ 228600 h 233362"/>
                    <a:gd name="connsiteX8" fmla="*/ 7396 w 226472"/>
                    <a:gd name="connsiteY8" fmla="*/ 147636 h 233362"/>
                    <a:gd name="connsiteX9" fmla="*/ 0 w 226472"/>
                    <a:gd name="connsiteY9" fmla="*/ 128882 h 233362"/>
                    <a:gd name="connsiteX10" fmla="*/ 45496 w 226472"/>
                    <a:gd name="connsiteY10" fmla="*/ 33336 h 233362"/>
                    <a:gd name="connsiteX11" fmla="*/ 226472 w 226472"/>
                    <a:gd name="connsiteY11" fmla="*/ 0 h 233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6472" h="233362">
                      <a:moveTo>
                        <a:pt x="226472" y="0"/>
                      </a:moveTo>
                      <a:lnTo>
                        <a:pt x="183608" y="85724"/>
                      </a:lnTo>
                      <a:lnTo>
                        <a:pt x="216948" y="138112"/>
                      </a:lnTo>
                      <a:lnTo>
                        <a:pt x="197896" y="180976"/>
                      </a:lnTo>
                      <a:lnTo>
                        <a:pt x="199208" y="185568"/>
                      </a:lnTo>
                      <a:lnTo>
                        <a:pt x="197896" y="185736"/>
                      </a:lnTo>
                      <a:lnTo>
                        <a:pt x="121696" y="233362"/>
                      </a:lnTo>
                      <a:lnTo>
                        <a:pt x="21684" y="228600"/>
                      </a:lnTo>
                      <a:lnTo>
                        <a:pt x="7396" y="147636"/>
                      </a:lnTo>
                      <a:lnTo>
                        <a:pt x="0" y="128882"/>
                      </a:lnTo>
                      <a:lnTo>
                        <a:pt x="45496" y="33336"/>
                      </a:lnTo>
                      <a:lnTo>
                        <a:pt x="2264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434E851C-11E2-46D3-953F-9894EEDB6517}"/>
                    </a:ext>
                  </a:extLst>
                </p:cNvPr>
                <p:cNvSpPr/>
                <p:nvPr/>
              </p:nvSpPr>
              <p:spPr>
                <a:xfrm>
                  <a:off x="39197360" y="20745450"/>
                  <a:ext cx="730648" cy="619126"/>
                </a:xfrm>
                <a:custGeom>
                  <a:avLst/>
                  <a:gdLst>
                    <a:gd name="connsiteX0" fmla="*/ 59928 w 730648"/>
                    <a:gd name="connsiteY0" fmla="*/ 0 h 619126"/>
                    <a:gd name="connsiteX1" fmla="*/ 126604 w 730648"/>
                    <a:gd name="connsiteY1" fmla="*/ 52388 h 619126"/>
                    <a:gd name="connsiteX2" fmla="*/ 128732 w 730648"/>
                    <a:gd name="connsiteY2" fmla="*/ 47920 h 619126"/>
                    <a:gd name="connsiteX3" fmla="*/ 136128 w 730648"/>
                    <a:gd name="connsiteY3" fmla="*/ 66674 h 619126"/>
                    <a:gd name="connsiteX4" fmla="*/ 150416 w 730648"/>
                    <a:gd name="connsiteY4" fmla="*/ 147638 h 619126"/>
                    <a:gd name="connsiteX5" fmla="*/ 250428 w 730648"/>
                    <a:gd name="connsiteY5" fmla="*/ 152400 h 619126"/>
                    <a:gd name="connsiteX6" fmla="*/ 326628 w 730648"/>
                    <a:gd name="connsiteY6" fmla="*/ 104774 h 619126"/>
                    <a:gd name="connsiteX7" fmla="*/ 327940 w 730648"/>
                    <a:gd name="connsiteY7" fmla="*/ 104606 h 619126"/>
                    <a:gd name="connsiteX8" fmla="*/ 364728 w 730648"/>
                    <a:gd name="connsiteY8" fmla="*/ 233362 h 619126"/>
                    <a:gd name="connsiteX9" fmla="*/ 440928 w 730648"/>
                    <a:gd name="connsiteY9" fmla="*/ 219074 h 619126"/>
                    <a:gd name="connsiteX10" fmla="*/ 459976 w 730648"/>
                    <a:gd name="connsiteY10" fmla="*/ 385762 h 619126"/>
                    <a:gd name="connsiteX11" fmla="*/ 569516 w 730648"/>
                    <a:gd name="connsiteY11" fmla="*/ 423862 h 619126"/>
                    <a:gd name="connsiteX12" fmla="*/ 626664 w 730648"/>
                    <a:gd name="connsiteY12" fmla="*/ 385762 h 619126"/>
                    <a:gd name="connsiteX13" fmla="*/ 726680 w 730648"/>
                    <a:gd name="connsiteY13" fmla="*/ 576262 h 619126"/>
                    <a:gd name="connsiteX14" fmla="*/ 730648 w 730648"/>
                    <a:gd name="connsiteY14" fmla="*/ 581026 h 619126"/>
                    <a:gd name="connsiteX15" fmla="*/ 650480 w 730648"/>
                    <a:gd name="connsiteY15" fmla="*/ 581026 h 619126"/>
                    <a:gd name="connsiteX16" fmla="*/ 617140 w 730648"/>
                    <a:gd name="connsiteY16" fmla="*/ 619126 h 619126"/>
                    <a:gd name="connsiteX17" fmla="*/ 474264 w 730648"/>
                    <a:gd name="connsiteY17" fmla="*/ 585788 h 619126"/>
                    <a:gd name="connsiteX18" fmla="*/ 298052 w 730648"/>
                    <a:gd name="connsiteY18" fmla="*/ 447674 h 619126"/>
                    <a:gd name="connsiteX19" fmla="*/ 240904 w 730648"/>
                    <a:gd name="connsiteY19" fmla="*/ 376238 h 619126"/>
                    <a:gd name="connsiteX20" fmla="*/ 150416 w 730648"/>
                    <a:gd name="connsiteY20" fmla="*/ 352426 h 619126"/>
                    <a:gd name="connsiteX21" fmla="*/ 150416 w 730648"/>
                    <a:gd name="connsiteY21" fmla="*/ 295274 h 619126"/>
                    <a:gd name="connsiteX22" fmla="*/ 45640 w 730648"/>
                    <a:gd name="connsiteY22" fmla="*/ 204788 h 619126"/>
                    <a:gd name="connsiteX23" fmla="*/ 26592 w 730648"/>
                    <a:gd name="connsiteY23" fmla="*/ 138114 h 619126"/>
                    <a:gd name="connsiteX24" fmla="*/ 2776 w 730648"/>
                    <a:gd name="connsiteY24" fmla="*/ 114300 h 619126"/>
                    <a:gd name="connsiteX25" fmla="*/ 0 w 730648"/>
                    <a:gd name="connsiteY25" fmla="*/ 107160 h 619126"/>
                    <a:gd name="connsiteX26" fmla="*/ 7540 w 730648"/>
                    <a:gd name="connsiteY26" fmla="*/ 61914 h 619126"/>
                    <a:gd name="connsiteX27" fmla="*/ 59928 w 730648"/>
                    <a:gd name="connsiteY27" fmla="*/ 0 h 619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30648" h="619126">
                      <a:moveTo>
                        <a:pt x="59928" y="0"/>
                      </a:moveTo>
                      <a:lnTo>
                        <a:pt x="126604" y="52388"/>
                      </a:lnTo>
                      <a:lnTo>
                        <a:pt x="128732" y="47920"/>
                      </a:lnTo>
                      <a:lnTo>
                        <a:pt x="136128" y="66674"/>
                      </a:lnTo>
                      <a:lnTo>
                        <a:pt x="150416" y="147638"/>
                      </a:lnTo>
                      <a:lnTo>
                        <a:pt x="250428" y="152400"/>
                      </a:lnTo>
                      <a:lnTo>
                        <a:pt x="326628" y="104774"/>
                      </a:lnTo>
                      <a:lnTo>
                        <a:pt x="327940" y="104606"/>
                      </a:lnTo>
                      <a:lnTo>
                        <a:pt x="364728" y="233362"/>
                      </a:lnTo>
                      <a:lnTo>
                        <a:pt x="440928" y="219074"/>
                      </a:lnTo>
                      <a:lnTo>
                        <a:pt x="459976" y="385762"/>
                      </a:lnTo>
                      <a:lnTo>
                        <a:pt x="569516" y="423862"/>
                      </a:lnTo>
                      <a:lnTo>
                        <a:pt x="626664" y="385762"/>
                      </a:lnTo>
                      <a:lnTo>
                        <a:pt x="726680" y="576262"/>
                      </a:lnTo>
                      <a:lnTo>
                        <a:pt x="730648" y="581026"/>
                      </a:lnTo>
                      <a:lnTo>
                        <a:pt x="650480" y="581026"/>
                      </a:lnTo>
                      <a:lnTo>
                        <a:pt x="617140" y="619126"/>
                      </a:lnTo>
                      <a:lnTo>
                        <a:pt x="474264" y="585788"/>
                      </a:lnTo>
                      <a:lnTo>
                        <a:pt x="298052" y="447674"/>
                      </a:lnTo>
                      <a:lnTo>
                        <a:pt x="240904" y="376238"/>
                      </a:lnTo>
                      <a:lnTo>
                        <a:pt x="150416" y="352426"/>
                      </a:lnTo>
                      <a:lnTo>
                        <a:pt x="150416" y="295274"/>
                      </a:lnTo>
                      <a:lnTo>
                        <a:pt x="45640" y="204788"/>
                      </a:lnTo>
                      <a:lnTo>
                        <a:pt x="26592" y="138114"/>
                      </a:lnTo>
                      <a:lnTo>
                        <a:pt x="2776" y="114300"/>
                      </a:lnTo>
                      <a:lnTo>
                        <a:pt x="0" y="107160"/>
                      </a:lnTo>
                      <a:lnTo>
                        <a:pt x="7540" y="61914"/>
                      </a:lnTo>
                      <a:lnTo>
                        <a:pt x="5992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C0F925AA-46EB-4C0A-9CEB-F44D3F1F2A43}"/>
                    </a:ext>
                  </a:extLst>
                </p:cNvPr>
                <p:cNvSpPr/>
                <p:nvPr/>
              </p:nvSpPr>
              <p:spPr>
                <a:xfrm>
                  <a:off x="38609588" y="20731164"/>
                  <a:ext cx="204788" cy="190500"/>
                </a:xfrm>
                <a:custGeom>
                  <a:avLst/>
                  <a:gdLst>
                    <a:gd name="connsiteX0" fmla="*/ 52388 w 204788"/>
                    <a:gd name="connsiteY0" fmla="*/ 0 h 190500"/>
                    <a:gd name="connsiteX1" fmla="*/ 180976 w 204788"/>
                    <a:gd name="connsiteY1" fmla="*/ 38100 h 190500"/>
                    <a:gd name="connsiteX2" fmla="*/ 198208 w 204788"/>
                    <a:gd name="connsiteY2" fmla="*/ 34444 h 190500"/>
                    <a:gd name="connsiteX3" fmla="*/ 204788 w 204788"/>
                    <a:gd name="connsiteY3" fmla="*/ 185736 h 190500"/>
                    <a:gd name="connsiteX4" fmla="*/ 95252 w 204788"/>
                    <a:gd name="connsiteY4" fmla="*/ 190500 h 190500"/>
                    <a:gd name="connsiteX5" fmla="*/ 0 w 204788"/>
                    <a:gd name="connsiteY5" fmla="*/ 142874 h 190500"/>
                    <a:gd name="connsiteX6" fmla="*/ 52388 w 204788"/>
                    <a:gd name="connsiteY6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4788" h="190500">
                      <a:moveTo>
                        <a:pt x="52388" y="0"/>
                      </a:moveTo>
                      <a:lnTo>
                        <a:pt x="180976" y="38100"/>
                      </a:lnTo>
                      <a:lnTo>
                        <a:pt x="198208" y="34444"/>
                      </a:lnTo>
                      <a:lnTo>
                        <a:pt x="204788" y="185736"/>
                      </a:lnTo>
                      <a:lnTo>
                        <a:pt x="95252" y="190500"/>
                      </a:lnTo>
                      <a:lnTo>
                        <a:pt x="0" y="142874"/>
                      </a:lnTo>
                      <a:lnTo>
                        <a:pt x="523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BF68DBFE-4159-43F2-A7DA-C36ADB016722}"/>
                    </a:ext>
                  </a:extLst>
                </p:cNvPr>
                <p:cNvSpPr/>
                <p:nvPr/>
              </p:nvSpPr>
              <p:spPr>
                <a:xfrm>
                  <a:off x="38527584" y="20678776"/>
                  <a:ext cx="598400" cy="490536"/>
                </a:xfrm>
                <a:custGeom>
                  <a:avLst/>
                  <a:gdLst>
                    <a:gd name="connsiteX0" fmla="*/ 467768 w 598400"/>
                    <a:gd name="connsiteY0" fmla="*/ 0 h 490536"/>
                    <a:gd name="connsiteX1" fmla="*/ 582064 w 598400"/>
                    <a:gd name="connsiteY1" fmla="*/ 100012 h 490536"/>
                    <a:gd name="connsiteX2" fmla="*/ 591592 w 598400"/>
                    <a:gd name="connsiteY2" fmla="*/ 185736 h 490536"/>
                    <a:gd name="connsiteX3" fmla="*/ 598400 w 598400"/>
                    <a:gd name="connsiteY3" fmla="*/ 185736 h 490536"/>
                    <a:gd name="connsiteX4" fmla="*/ 596352 w 598400"/>
                    <a:gd name="connsiteY4" fmla="*/ 195262 h 490536"/>
                    <a:gd name="connsiteX5" fmla="*/ 563016 w 598400"/>
                    <a:gd name="connsiteY5" fmla="*/ 280988 h 490536"/>
                    <a:gd name="connsiteX6" fmla="*/ 496340 w 598400"/>
                    <a:gd name="connsiteY6" fmla="*/ 328612 h 490536"/>
                    <a:gd name="connsiteX7" fmla="*/ 510628 w 598400"/>
                    <a:gd name="connsiteY7" fmla="*/ 376236 h 490536"/>
                    <a:gd name="connsiteX8" fmla="*/ 177256 w 598400"/>
                    <a:gd name="connsiteY8" fmla="*/ 490536 h 490536"/>
                    <a:gd name="connsiteX9" fmla="*/ 158204 w 598400"/>
                    <a:gd name="connsiteY9" fmla="*/ 366712 h 490536"/>
                    <a:gd name="connsiteX10" fmla="*/ 110580 w 598400"/>
                    <a:gd name="connsiteY10" fmla="*/ 361948 h 490536"/>
                    <a:gd name="connsiteX11" fmla="*/ 53428 w 598400"/>
                    <a:gd name="connsiteY11" fmla="*/ 266700 h 490536"/>
                    <a:gd name="connsiteX12" fmla="*/ 0 w 598400"/>
                    <a:gd name="connsiteY12" fmla="*/ 228010 h 490536"/>
                    <a:gd name="connsiteX13" fmla="*/ 8916 w 598400"/>
                    <a:gd name="connsiteY13" fmla="*/ 192338 h 490536"/>
                    <a:gd name="connsiteX14" fmla="*/ 82004 w 598400"/>
                    <a:gd name="connsiteY14" fmla="*/ 195262 h 490536"/>
                    <a:gd name="connsiteX15" fmla="*/ 177256 w 598400"/>
                    <a:gd name="connsiteY15" fmla="*/ 242888 h 490536"/>
                    <a:gd name="connsiteX16" fmla="*/ 286792 w 598400"/>
                    <a:gd name="connsiteY16" fmla="*/ 238124 h 490536"/>
                    <a:gd name="connsiteX17" fmla="*/ 280212 w 598400"/>
                    <a:gd name="connsiteY17" fmla="*/ 86832 h 490536"/>
                    <a:gd name="connsiteX18" fmla="*/ 420140 w 598400"/>
                    <a:gd name="connsiteY18" fmla="*/ 57148 h 490536"/>
                    <a:gd name="connsiteX19" fmla="*/ 429664 w 598400"/>
                    <a:gd name="connsiteY19" fmla="*/ 14288 h 490536"/>
                    <a:gd name="connsiteX20" fmla="*/ 467768 w 598400"/>
                    <a:gd name="connsiteY20" fmla="*/ 0 h 490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98400" h="490536">
                      <a:moveTo>
                        <a:pt x="467768" y="0"/>
                      </a:moveTo>
                      <a:lnTo>
                        <a:pt x="582064" y="100012"/>
                      </a:lnTo>
                      <a:lnTo>
                        <a:pt x="591592" y="185736"/>
                      </a:lnTo>
                      <a:lnTo>
                        <a:pt x="598400" y="185736"/>
                      </a:lnTo>
                      <a:lnTo>
                        <a:pt x="596352" y="195262"/>
                      </a:lnTo>
                      <a:lnTo>
                        <a:pt x="563016" y="280988"/>
                      </a:lnTo>
                      <a:lnTo>
                        <a:pt x="496340" y="328612"/>
                      </a:lnTo>
                      <a:lnTo>
                        <a:pt x="510628" y="376236"/>
                      </a:lnTo>
                      <a:lnTo>
                        <a:pt x="177256" y="490536"/>
                      </a:lnTo>
                      <a:lnTo>
                        <a:pt x="158204" y="366712"/>
                      </a:lnTo>
                      <a:lnTo>
                        <a:pt x="110580" y="361948"/>
                      </a:lnTo>
                      <a:lnTo>
                        <a:pt x="53428" y="266700"/>
                      </a:lnTo>
                      <a:lnTo>
                        <a:pt x="0" y="228010"/>
                      </a:lnTo>
                      <a:lnTo>
                        <a:pt x="8916" y="192338"/>
                      </a:lnTo>
                      <a:lnTo>
                        <a:pt x="82004" y="195262"/>
                      </a:lnTo>
                      <a:lnTo>
                        <a:pt x="177256" y="242888"/>
                      </a:lnTo>
                      <a:lnTo>
                        <a:pt x="286792" y="238124"/>
                      </a:lnTo>
                      <a:lnTo>
                        <a:pt x="280212" y="86832"/>
                      </a:lnTo>
                      <a:lnTo>
                        <a:pt x="420140" y="57148"/>
                      </a:lnTo>
                      <a:lnTo>
                        <a:pt x="429664" y="14288"/>
                      </a:lnTo>
                      <a:lnTo>
                        <a:pt x="46776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BF83E658-4A08-4059-A519-A1ACB4080D19}"/>
                    </a:ext>
                  </a:extLst>
                </p:cNvPr>
                <p:cNvSpPr/>
                <p:nvPr/>
              </p:nvSpPr>
              <p:spPr>
                <a:xfrm>
                  <a:off x="38833424" y="20852610"/>
                  <a:ext cx="1295400" cy="1083466"/>
                </a:xfrm>
                <a:custGeom>
                  <a:avLst/>
                  <a:gdLst>
                    <a:gd name="connsiteX0" fmla="*/ 363936 w 1295400"/>
                    <a:gd name="connsiteY0" fmla="*/ 0 h 1083466"/>
                    <a:gd name="connsiteX1" fmla="*/ 366712 w 1295400"/>
                    <a:gd name="connsiteY1" fmla="*/ 7140 h 1083466"/>
                    <a:gd name="connsiteX2" fmla="*/ 390528 w 1295400"/>
                    <a:gd name="connsiteY2" fmla="*/ 30954 h 1083466"/>
                    <a:gd name="connsiteX3" fmla="*/ 409576 w 1295400"/>
                    <a:gd name="connsiteY3" fmla="*/ 97628 h 1083466"/>
                    <a:gd name="connsiteX4" fmla="*/ 514352 w 1295400"/>
                    <a:gd name="connsiteY4" fmla="*/ 188114 h 1083466"/>
                    <a:gd name="connsiteX5" fmla="*/ 514352 w 1295400"/>
                    <a:gd name="connsiteY5" fmla="*/ 245266 h 1083466"/>
                    <a:gd name="connsiteX6" fmla="*/ 604840 w 1295400"/>
                    <a:gd name="connsiteY6" fmla="*/ 269078 h 1083466"/>
                    <a:gd name="connsiteX7" fmla="*/ 661988 w 1295400"/>
                    <a:gd name="connsiteY7" fmla="*/ 340514 h 1083466"/>
                    <a:gd name="connsiteX8" fmla="*/ 838200 w 1295400"/>
                    <a:gd name="connsiteY8" fmla="*/ 478628 h 1083466"/>
                    <a:gd name="connsiteX9" fmla="*/ 981076 w 1295400"/>
                    <a:gd name="connsiteY9" fmla="*/ 511966 h 1083466"/>
                    <a:gd name="connsiteX10" fmla="*/ 1014416 w 1295400"/>
                    <a:gd name="connsiteY10" fmla="*/ 473866 h 1083466"/>
                    <a:gd name="connsiteX11" fmla="*/ 1094584 w 1295400"/>
                    <a:gd name="connsiteY11" fmla="*/ 473866 h 1083466"/>
                    <a:gd name="connsiteX12" fmla="*/ 1185864 w 1295400"/>
                    <a:gd name="connsiteY12" fmla="*/ 583402 h 1083466"/>
                    <a:gd name="connsiteX13" fmla="*/ 1185864 w 1295400"/>
                    <a:gd name="connsiteY13" fmla="*/ 645314 h 1083466"/>
                    <a:gd name="connsiteX14" fmla="*/ 1249056 w 1295400"/>
                    <a:gd name="connsiteY14" fmla="*/ 635676 h 1083466"/>
                    <a:gd name="connsiteX15" fmla="*/ 1243016 w 1295400"/>
                    <a:gd name="connsiteY15" fmla="*/ 640554 h 1083466"/>
                    <a:gd name="connsiteX16" fmla="*/ 1295400 w 1295400"/>
                    <a:gd name="connsiteY16" fmla="*/ 735802 h 1083466"/>
                    <a:gd name="connsiteX17" fmla="*/ 1209676 w 1295400"/>
                    <a:gd name="connsiteY17" fmla="*/ 812002 h 1083466"/>
                    <a:gd name="connsiteX18" fmla="*/ 1171520 w 1295400"/>
                    <a:gd name="connsiteY18" fmla="*/ 894184 h 1083466"/>
                    <a:gd name="connsiteX19" fmla="*/ 1110616 w 1295400"/>
                    <a:gd name="connsiteY19" fmla="*/ 902490 h 1083466"/>
                    <a:gd name="connsiteX20" fmla="*/ 1049656 w 1295400"/>
                    <a:gd name="connsiteY20" fmla="*/ 925350 h 1083466"/>
                    <a:gd name="connsiteX21" fmla="*/ 1022536 w 1295400"/>
                    <a:gd name="connsiteY21" fmla="*/ 1040602 h 1083466"/>
                    <a:gd name="connsiteX22" fmla="*/ 885824 w 1295400"/>
                    <a:gd name="connsiteY22" fmla="*/ 1040602 h 1083466"/>
                    <a:gd name="connsiteX23" fmla="*/ 852488 w 1295400"/>
                    <a:gd name="connsiteY23" fmla="*/ 1083466 h 1083466"/>
                    <a:gd name="connsiteX24" fmla="*/ 785816 w 1295400"/>
                    <a:gd name="connsiteY24" fmla="*/ 1083466 h 1083466"/>
                    <a:gd name="connsiteX25" fmla="*/ 754400 w 1295400"/>
                    <a:gd name="connsiteY25" fmla="*/ 1044200 h 1083466"/>
                    <a:gd name="connsiteX26" fmla="*/ 752476 w 1295400"/>
                    <a:gd name="connsiteY26" fmla="*/ 969166 h 1083466"/>
                    <a:gd name="connsiteX27" fmla="*/ 661988 w 1295400"/>
                    <a:gd name="connsiteY27" fmla="*/ 878678 h 1083466"/>
                    <a:gd name="connsiteX28" fmla="*/ 661988 w 1295400"/>
                    <a:gd name="connsiteY28" fmla="*/ 807240 h 1083466"/>
                    <a:gd name="connsiteX29" fmla="*/ 695328 w 1295400"/>
                    <a:gd name="connsiteY29" fmla="*/ 783428 h 1083466"/>
                    <a:gd name="connsiteX30" fmla="*/ 719140 w 1295400"/>
                    <a:gd name="connsiteY30" fmla="*/ 645314 h 1083466"/>
                    <a:gd name="connsiteX31" fmla="*/ 585788 w 1295400"/>
                    <a:gd name="connsiteY31" fmla="*/ 602454 h 1083466"/>
                    <a:gd name="connsiteX32" fmla="*/ 552452 w 1295400"/>
                    <a:gd name="connsiteY32" fmla="*/ 635790 h 1083466"/>
                    <a:gd name="connsiteX33" fmla="*/ 509588 w 1295400"/>
                    <a:gd name="connsiteY33" fmla="*/ 607214 h 1083466"/>
                    <a:gd name="connsiteX34" fmla="*/ 376240 w 1295400"/>
                    <a:gd name="connsiteY34" fmla="*/ 607214 h 1083466"/>
                    <a:gd name="connsiteX35" fmla="*/ 361952 w 1295400"/>
                    <a:gd name="connsiteY35" fmla="*/ 588166 h 1083466"/>
                    <a:gd name="connsiteX36" fmla="*/ 347664 w 1295400"/>
                    <a:gd name="connsiteY36" fmla="*/ 511966 h 1083466"/>
                    <a:gd name="connsiteX37" fmla="*/ 295276 w 1295400"/>
                    <a:gd name="connsiteY37" fmla="*/ 488154 h 1083466"/>
                    <a:gd name="connsiteX38" fmla="*/ 233364 w 1295400"/>
                    <a:gd name="connsiteY38" fmla="*/ 550066 h 1083466"/>
                    <a:gd name="connsiteX39" fmla="*/ 9528 w 1295400"/>
                    <a:gd name="connsiteY39" fmla="*/ 359566 h 1083466"/>
                    <a:gd name="connsiteX40" fmla="*/ 0 w 1295400"/>
                    <a:gd name="connsiteY40" fmla="*/ 283366 h 1083466"/>
                    <a:gd name="connsiteX41" fmla="*/ 4920 w 1295400"/>
                    <a:gd name="connsiteY41" fmla="*/ 270930 h 1083466"/>
                    <a:gd name="connsiteX42" fmla="*/ 204788 w 1295400"/>
                    <a:gd name="connsiteY42" fmla="*/ 202402 h 1083466"/>
                    <a:gd name="connsiteX43" fmla="*/ 190500 w 1295400"/>
                    <a:gd name="connsiteY43" fmla="*/ 154778 h 1083466"/>
                    <a:gd name="connsiteX44" fmla="*/ 257176 w 1295400"/>
                    <a:gd name="connsiteY44" fmla="*/ 107154 h 1083466"/>
                    <a:gd name="connsiteX45" fmla="*/ 290512 w 1295400"/>
                    <a:gd name="connsiteY45" fmla="*/ 21428 h 1083466"/>
                    <a:gd name="connsiteX46" fmla="*/ 292560 w 1295400"/>
                    <a:gd name="connsiteY46" fmla="*/ 11902 h 1083466"/>
                    <a:gd name="connsiteX47" fmla="*/ 361952 w 1295400"/>
                    <a:gd name="connsiteY47" fmla="*/ 11902 h 1083466"/>
                    <a:gd name="connsiteX48" fmla="*/ 363936 w 1295400"/>
                    <a:gd name="connsiteY48" fmla="*/ 0 h 1083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295400" h="1083466">
                      <a:moveTo>
                        <a:pt x="363936" y="0"/>
                      </a:moveTo>
                      <a:lnTo>
                        <a:pt x="366712" y="7140"/>
                      </a:lnTo>
                      <a:lnTo>
                        <a:pt x="390528" y="30954"/>
                      </a:lnTo>
                      <a:lnTo>
                        <a:pt x="409576" y="97628"/>
                      </a:lnTo>
                      <a:lnTo>
                        <a:pt x="514352" y="188114"/>
                      </a:lnTo>
                      <a:lnTo>
                        <a:pt x="514352" y="245266"/>
                      </a:lnTo>
                      <a:lnTo>
                        <a:pt x="604840" y="269078"/>
                      </a:lnTo>
                      <a:lnTo>
                        <a:pt x="661988" y="340514"/>
                      </a:lnTo>
                      <a:lnTo>
                        <a:pt x="838200" y="478628"/>
                      </a:lnTo>
                      <a:lnTo>
                        <a:pt x="981076" y="511966"/>
                      </a:lnTo>
                      <a:lnTo>
                        <a:pt x="1014416" y="473866"/>
                      </a:lnTo>
                      <a:lnTo>
                        <a:pt x="1094584" y="473866"/>
                      </a:lnTo>
                      <a:lnTo>
                        <a:pt x="1185864" y="583402"/>
                      </a:lnTo>
                      <a:lnTo>
                        <a:pt x="1185864" y="645314"/>
                      </a:lnTo>
                      <a:lnTo>
                        <a:pt x="1249056" y="635676"/>
                      </a:lnTo>
                      <a:lnTo>
                        <a:pt x="1243016" y="640554"/>
                      </a:lnTo>
                      <a:lnTo>
                        <a:pt x="1295400" y="735802"/>
                      </a:lnTo>
                      <a:lnTo>
                        <a:pt x="1209676" y="812002"/>
                      </a:lnTo>
                      <a:lnTo>
                        <a:pt x="1171520" y="894184"/>
                      </a:lnTo>
                      <a:lnTo>
                        <a:pt x="1110616" y="902490"/>
                      </a:lnTo>
                      <a:lnTo>
                        <a:pt x="1049656" y="925350"/>
                      </a:lnTo>
                      <a:lnTo>
                        <a:pt x="1022536" y="1040602"/>
                      </a:lnTo>
                      <a:lnTo>
                        <a:pt x="885824" y="1040602"/>
                      </a:lnTo>
                      <a:lnTo>
                        <a:pt x="852488" y="1083466"/>
                      </a:lnTo>
                      <a:lnTo>
                        <a:pt x="785816" y="1083466"/>
                      </a:lnTo>
                      <a:lnTo>
                        <a:pt x="754400" y="1044200"/>
                      </a:lnTo>
                      <a:lnTo>
                        <a:pt x="752476" y="969166"/>
                      </a:lnTo>
                      <a:lnTo>
                        <a:pt x="661988" y="878678"/>
                      </a:lnTo>
                      <a:lnTo>
                        <a:pt x="661988" y="807240"/>
                      </a:lnTo>
                      <a:lnTo>
                        <a:pt x="695328" y="783428"/>
                      </a:lnTo>
                      <a:lnTo>
                        <a:pt x="719140" y="645314"/>
                      </a:lnTo>
                      <a:lnTo>
                        <a:pt x="585788" y="602454"/>
                      </a:lnTo>
                      <a:lnTo>
                        <a:pt x="552452" y="635790"/>
                      </a:lnTo>
                      <a:lnTo>
                        <a:pt x="509588" y="607214"/>
                      </a:lnTo>
                      <a:lnTo>
                        <a:pt x="376240" y="607214"/>
                      </a:lnTo>
                      <a:lnTo>
                        <a:pt x="361952" y="588166"/>
                      </a:lnTo>
                      <a:lnTo>
                        <a:pt x="347664" y="511966"/>
                      </a:lnTo>
                      <a:lnTo>
                        <a:pt x="295276" y="488154"/>
                      </a:lnTo>
                      <a:lnTo>
                        <a:pt x="233364" y="550066"/>
                      </a:lnTo>
                      <a:lnTo>
                        <a:pt x="9528" y="359566"/>
                      </a:lnTo>
                      <a:lnTo>
                        <a:pt x="0" y="283366"/>
                      </a:lnTo>
                      <a:lnTo>
                        <a:pt x="4920" y="270930"/>
                      </a:lnTo>
                      <a:lnTo>
                        <a:pt x="204788" y="202402"/>
                      </a:lnTo>
                      <a:lnTo>
                        <a:pt x="190500" y="154778"/>
                      </a:lnTo>
                      <a:lnTo>
                        <a:pt x="257176" y="107154"/>
                      </a:lnTo>
                      <a:lnTo>
                        <a:pt x="290512" y="21428"/>
                      </a:lnTo>
                      <a:lnTo>
                        <a:pt x="292560" y="11902"/>
                      </a:lnTo>
                      <a:lnTo>
                        <a:pt x="361952" y="11902"/>
                      </a:lnTo>
                      <a:lnTo>
                        <a:pt x="36393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6F70AF52-9F0F-4416-96F9-DCEB50BB62AF}"/>
                    </a:ext>
                  </a:extLst>
                </p:cNvPr>
                <p:cNvSpPr/>
                <p:nvPr/>
              </p:nvSpPr>
              <p:spPr>
                <a:xfrm>
                  <a:off x="38844332" y="21213352"/>
                  <a:ext cx="361628" cy="427448"/>
                </a:xfrm>
                <a:custGeom>
                  <a:avLst/>
                  <a:gdLst>
                    <a:gd name="connsiteX0" fmla="*/ 0 w 361628"/>
                    <a:gd name="connsiteY0" fmla="*/ 0 h 427448"/>
                    <a:gd name="connsiteX1" fmla="*/ 222456 w 361628"/>
                    <a:gd name="connsiteY1" fmla="*/ 189324 h 427448"/>
                    <a:gd name="connsiteX2" fmla="*/ 284368 w 361628"/>
                    <a:gd name="connsiteY2" fmla="*/ 127412 h 427448"/>
                    <a:gd name="connsiteX3" fmla="*/ 336756 w 361628"/>
                    <a:gd name="connsiteY3" fmla="*/ 151224 h 427448"/>
                    <a:gd name="connsiteX4" fmla="*/ 351044 w 361628"/>
                    <a:gd name="connsiteY4" fmla="*/ 227424 h 427448"/>
                    <a:gd name="connsiteX5" fmla="*/ 361628 w 361628"/>
                    <a:gd name="connsiteY5" fmla="*/ 241534 h 427448"/>
                    <a:gd name="connsiteX6" fmla="*/ 322468 w 361628"/>
                    <a:gd name="connsiteY6" fmla="*/ 365536 h 427448"/>
                    <a:gd name="connsiteX7" fmla="*/ 255792 w 361628"/>
                    <a:gd name="connsiteY7" fmla="*/ 389348 h 427448"/>
                    <a:gd name="connsiteX8" fmla="*/ 222456 w 361628"/>
                    <a:gd name="connsiteY8" fmla="*/ 427448 h 427448"/>
                    <a:gd name="connsiteX9" fmla="*/ 170068 w 361628"/>
                    <a:gd name="connsiteY9" fmla="*/ 398872 h 427448"/>
                    <a:gd name="connsiteX10" fmla="*/ 89108 w 361628"/>
                    <a:gd name="connsiteY10" fmla="*/ 394112 h 427448"/>
                    <a:gd name="connsiteX11" fmla="*/ 31956 w 361628"/>
                    <a:gd name="connsiteY11" fmla="*/ 303624 h 427448"/>
                    <a:gd name="connsiteX12" fmla="*/ 3380 w 361628"/>
                    <a:gd name="connsiteY12" fmla="*/ 189324 h 427448"/>
                    <a:gd name="connsiteX13" fmla="*/ 0 w 361628"/>
                    <a:gd name="connsiteY13" fmla="*/ 0 h 427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1628" h="427448">
                      <a:moveTo>
                        <a:pt x="0" y="0"/>
                      </a:moveTo>
                      <a:lnTo>
                        <a:pt x="222456" y="189324"/>
                      </a:lnTo>
                      <a:lnTo>
                        <a:pt x="284368" y="127412"/>
                      </a:lnTo>
                      <a:lnTo>
                        <a:pt x="336756" y="151224"/>
                      </a:lnTo>
                      <a:lnTo>
                        <a:pt x="351044" y="227424"/>
                      </a:lnTo>
                      <a:lnTo>
                        <a:pt x="361628" y="241534"/>
                      </a:lnTo>
                      <a:lnTo>
                        <a:pt x="322468" y="365536"/>
                      </a:lnTo>
                      <a:lnTo>
                        <a:pt x="255792" y="389348"/>
                      </a:lnTo>
                      <a:lnTo>
                        <a:pt x="222456" y="427448"/>
                      </a:lnTo>
                      <a:lnTo>
                        <a:pt x="170068" y="398872"/>
                      </a:lnTo>
                      <a:lnTo>
                        <a:pt x="89108" y="394112"/>
                      </a:lnTo>
                      <a:lnTo>
                        <a:pt x="31956" y="303624"/>
                      </a:lnTo>
                      <a:lnTo>
                        <a:pt x="3380" y="18932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DE07EB6C-91D1-41EC-B0A5-32D9DEEAC38C}"/>
                    </a:ext>
                  </a:extLst>
                </p:cNvPr>
                <p:cNvSpPr/>
                <p:nvPr/>
              </p:nvSpPr>
              <p:spPr>
                <a:xfrm>
                  <a:off x="38681024" y="22317076"/>
                  <a:ext cx="221980" cy="477698"/>
                </a:xfrm>
                <a:custGeom>
                  <a:avLst/>
                  <a:gdLst>
                    <a:gd name="connsiteX0" fmla="*/ 90488 w 221980"/>
                    <a:gd name="connsiteY0" fmla="*/ 0 h 477698"/>
                    <a:gd name="connsiteX1" fmla="*/ 180976 w 221980"/>
                    <a:gd name="connsiteY1" fmla="*/ 33336 h 477698"/>
                    <a:gd name="connsiteX2" fmla="*/ 221980 w 221980"/>
                    <a:gd name="connsiteY2" fmla="*/ 93638 h 477698"/>
                    <a:gd name="connsiteX3" fmla="*/ 209552 w 221980"/>
                    <a:gd name="connsiteY3" fmla="*/ 123824 h 477698"/>
                    <a:gd name="connsiteX4" fmla="*/ 180976 w 221980"/>
                    <a:gd name="connsiteY4" fmla="*/ 300036 h 477698"/>
                    <a:gd name="connsiteX5" fmla="*/ 128588 w 221980"/>
                    <a:gd name="connsiteY5" fmla="*/ 376236 h 477698"/>
                    <a:gd name="connsiteX6" fmla="*/ 105064 w 221980"/>
                    <a:gd name="connsiteY6" fmla="*/ 423288 h 477698"/>
                    <a:gd name="connsiteX7" fmla="*/ 101600 w 221980"/>
                    <a:gd name="connsiteY7" fmla="*/ 425448 h 477698"/>
                    <a:gd name="connsiteX8" fmla="*/ 65976 w 221980"/>
                    <a:gd name="connsiteY8" fmla="*/ 477698 h 477698"/>
                    <a:gd name="connsiteX9" fmla="*/ 28576 w 221980"/>
                    <a:gd name="connsiteY9" fmla="*/ 357188 h 477698"/>
                    <a:gd name="connsiteX10" fmla="*/ 23760 w 221980"/>
                    <a:gd name="connsiteY10" fmla="*/ 355850 h 477698"/>
                    <a:gd name="connsiteX11" fmla="*/ 19052 w 221980"/>
                    <a:gd name="connsiteY11" fmla="*/ 242888 h 477698"/>
                    <a:gd name="connsiteX12" fmla="*/ 61912 w 221980"/>
                    <a:gd name="connsiteY12" fmla="*/ 195262 h 477698"/>
                    <a:gd name="connsiteX13" fmla="*/ 0 w 221980"/>
                    <a:gd name="connsiteY13" fmla="*/ 71436 h 477698"/>
                    <a:gd name="connsiteX14" fmla="*/ 90488 w 221980"/>
                    <a:gd name="connsiteY14" fmla="*/ 0 h 477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21980" h="477698">
                      <a:moveTo>
                        <a:pt x="90488" y="0"/>
                      </a:moveTo>
                      <a:lnTo>
                        <a:pt x="180976" y="33336"/>
                      </a:lnTo>
                      <a:lnTo>
                        <a:pt x="221980" y="93638"/>
                      </a:lnTo>
                      <a:lnTo>
                        <a:pt x="209552" y="123824"/>
                      </a:lnTo>
                      <a:lnTo>
                        <a:pt x="180976" y="300036"/>
                      </a:lnTo>
                      <a:lnTo>
                        <a:pt x="128588" y="376236"/>
                      </a:lnTo>
                      <a:lnTo>
                        <a:pt x="105064" y="423288"/>
                      </a:lnTo>
                      <a:lnTo>
                        <a:pt x="101600" y="425448"/>
                      </a:lnTo>
                      <a:lnTo>
                        <a:pt x="65976" y="477698"/>
                      </a:lnTo>
                      <a:lnTo>
                        <a:pt x="28576" y="357188"/>
                      </a:lnTo>
                      <a:lnTo>
                        <a:pt x="23760" y="355850"/>
                      </a:lnTo>
                      <a:lnTo>
                        <a:pt x="19052" y="242888"/>
                      </a:lnTo>
                      <a:lnTo>
                        <a:pt x="61912" y="195262"/>
                      </a:lnTo>
                      <a:lnTo>
                        <a:pt x="0" y="71436"/>
                      </a:lnTo>
                      <a:lnTo>
                        <a:pt x="904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7A496E75-B9F5-40E1-9996-862814002A2C}"/>
                    </a:ext>
                  </a:extLst>
                </p:cNvPr>
                <p:cNvSpPr/>
                <p:nvPr/>
              </p:nvSpPr>
              <p:spPr>
                <a:xfrm>
                  <a:off x="38370428" y="22017038"/>
                  <a:ext cx="585932" cy="655888"/>
                </a:xfrm>
                <a:custGeom>
                  <a:avLst/>
                  <a:gdLst>
                    <a:gd name="connsiteX0" fmla="*/ 134384 w 585932"/>
                    <a:gd name="connsiteY0" fmla="*/ 0 h 655888"/>
                    <a:gd name="connsiteX1" fmla="*/ 210584 w 585932"/>
                    <a:gd name="connsiteY1" fmla="*/ 4762 h 655888"/>
                    <a:gd name="connsiteX2" fmla="*/ 329648 w 585932"/>
                    <a:gd name="connsiteY2" fmla="*/ 166686 h 655888"/>
                    <a:gd name="connsiteX3" fmla="*/ 424896 w 585932"/>
                    <a:gd name="connsiteY3" fmla="*/ 128586 h 655888"/>
                    <a:gd name="connsiteX4" fmla="*/ 472524 w 585932"/>
                    <a:gd name="connsiteY4" fmla="*/ 171450 h 655888"/>
                    <a:gd name="connsiteX5" fmla="*/ 443948 w 585932"/>
                    <a:gd name="connsiteY5" fmla="*/ 219074 h 655888"/>
                    <a:gd name="connsiteX6" fmla="*/ 585932 w 585932"/>
                    <a:gd name="connsiteY6" fmla="*/ 319300 h 655888"/>
                    <a:gd name="connsiteX7" fmla="*/ 553484 w 585932"/>
                    <a:gd name="connsiteY7" fmla="*/ 342900 h 655888"/>
                    <a:gd name="connsiteX8" fmla="*/ 532576 w 585932"/>
                    <a:gd name="connsiteY8" fmla="*/ 393676 h 655888"/>
                    <a:gd name="connsiteX9" fmla="*/ 491572 w 585932"/>
                    <a:gd name="connsiteY9" fmla="*/ 333374 h 655888"/>
                    <a:gd name="connsiteX10" fmla="*/ 401084 w 585932"/>
                    <a:gd name="connsiteY10" fmla="*/ 300038 h 655888"/>
                    <a:gd name="connsiteX11" fmla="*/ 310596 w 585932"/>
                    <a:gd name="connsiteY11" fmla="*/ 371474 h 655888"/>
                    <a:gd name="connsiteX12" fmla="*/ 372508 w 585932"/>
                    <a:gd name="connsiteY12" fmla="*/ 495300 h 655888"/>
                    <a:gd name="connsiteX13" fmla="*/ 329648 w 585932"/>
                    <a:gd name="connsiteY13" fmla="*/ 542926 h 655888"/>
                    <a:gd name="connsiteX14" fmla="*/ 334356 w 585932"/>
                    <a:gd name="connsiteY14" fmla="*/ 655888 h 655888"/>
                    <a:gd name="connsiteX15" fmla="*/ 167724 w 585932"/>
                    <a:gd name="connsiteY15" fmla="*/ 609600 h 655888"/>
                    <a:gd name="connsiteX16" fmla="*/ 43896 w 585932"/>
                    <a:gd name="connsiteY16" fmla="*/ 638174 h 655888"/>
                    <a:gd name="connsiteX17" fmla="*/ 15324 w 585932"/>
                    <a:gd name="connsiteY17" fmla="*/ 561974 h 655888"/>
                    <a:gd name="connsiteX18" fmla="*/ 0 w 585932"/>
                    <a:gd name="connsiteY18" fmla="*/ 561974 h 655888"/>
                    <a:gd name="connsiteX19" fmla="*/ 5796 w 585932"/>
                    <a:gd name="connsiteY19" fmla="*/ 552450 h 655888"/>
                    <a:gd name="connsiteX20" fmla="*/ 81996 w 585932"/>
                    <a:gd name="connsiteY20" fmla="*/ 438150 h 655888"/>
                    <a:gd name="connsiteX21" fmla="*/ 101048 w 585932"/>
                    <a:gd name="connsiteY21" fmla="*/ 176212 h 655888"/>
                    <a:gd name="connsiteX22" fmla="*/ 134384 w 585932"/>
                    <a:gd name="connsiteY22" fmla="*/ 0 h 655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85932" h="655888">
                      <a:moveTo>
                        <a:pt x="134384" y="0"/>
                      </a:moveTo>
                      <a:lnTo>
                        <a:pt x="210584" y="4762"/>
                      </a:lnTo>
                      <a:lnTo>
                        <a:pt x="329648" y="166686"/>
                      </a:lnTo>
                      <a:lnTo>
                        <a:pt x="424896" y="128586"/>
                      </a:lnTo>
                      <a:lnTo>
                        <a:pt x="472524" y="171450"/>
                      </a:lnTo>
                      <a:lnTo>
                        <a:pt x="443948" y="219074"/>
                      </a:lnTo>
                      <a:lnTo>
                        <a:pt x="585932" y="319300"/>
                      </a:lnTo>
                      <a:lnTo>
                        <a:pt x="553484" y="342900"/>
                      </a:lnTo>
                      <a:lnTo>
                        <a:pt x="532576" y="393676"/>
                      </a:lnTo>
                      <a:lnTo>
                        <a:pt x="491572" y="333374"/>
                      </a:lnTo>
                      <a:lnTo>
                        <a:pt x="401084" y="300038"/>
                      </a:lnTo>
                      <a:lnTo>
                        <a:pt x="310596" y="371474"/>
                      </a:lnTo>
                      <a:lnTo>
                        <a:pt x="372508" y="495300"/>
                      </a:lnTo>
                      <a:lnTo>
                        <a:pt x="329648" y="542926"/>
                      </a:lnTo>
                      <a:lnTo>
                        <a:pt x="334356" y="655888"/>
                      </a:lnTo>
                      <a:lnTo>
                        <a:pt x="167724" y="609600"/>
                      </a:lnTo>
                      <a:lnTo>
                        <a:pt x="43896" y="638174"/>
                      </a:lnTo>
                      <a:lnTo>
                        <a:pt x="15324" y="561974"/>
                      </a:lnTo>
                      <a:lnTo>
                        <a:pt x="0" y="561974"/>
                      </a:lnTo>
                      <a:lnTo>
                        <a:pt x="5796" y="552450"/>
                      </a:lnTo>
                      <a:lnTo>
                        <a:pt x="81996" y="438150"/>
                      </a:lnTo>
                      <a:lnTo>
                        <a:pt x="101048" y="176212"/>
                      </a:lnTo>
                      <a:lnTo>
                        <a:pt x="13438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D006348D-FB8F-4D86-92A6-E08189751629}"/>
                    </a:ext>
                  </a:extLst>
                </p:cNvPr>
                <p:cNvSpPr/>
                <p:nvPr/>
              </p:nvSpPr>
              <p:spPr>
                <a:xfrm>
                  <a:off x="38204852" y="21303034"/>
                  <a:ext cx="297580" cy="316334"/>
                </a:xfrm>
                <a:custGeom>
                  <a:avLst/>
                  <a:gdLst>
                    <a:gd name="connsiteX0" fmla="*/ 133248 w 297580"/>
                    <a:gd name="connsiteY0" fmla="*/ 0 h 316334"/>
                    <a:gd name="connsiteX1" fmla="*/ 252336 w 297580"/>
                    <a:gd name="connsiteY1" fmla="*/ 44872 h 316334"/>
                    <a:gd name="connsiteX2" fmla="*/ 223760 w 297580"/>
                    <a:gd name="connsiteY2" fmla="*/ 94878 h 316334"/>
                    <a:gd name="connsiteX3" fmla="*/ 297580 w 297580"/>
                    <a:gd name="connsiteY3" fmla="*/ 149646 h 316334"/>
                    <a:gd name="connsiteX4" fmla="*/ 207092 w 297580"/>
                    <a:gd name="connsiteY4" fmla="*/ 240134 h 316334"/>
                    <a:gd name="connsiteX5" fmla="*/ 223760 w 297580"/>
                    <a:gd name="connsiteY5" fmla="*/ 294904 h 316334"/>
                    <a:gd name="connsiteX6" fmla="*/ 180900 w 297580"/>
                    <a:gd name="connsiteY6" fmla="*/ 316334 h 316334"/>
                    <a:gd name="connsiteX7" fmla="*/ 88028 w 297580"/>
                    <a:gd name="connsiteY7" fmla="*/ 271090 h 316334"/>
                    <a:gd name="connsiteX8" fmla="*/ 14212 w 297580"/>
                    <a:gd name="connsiteY8" fmla="*/ 287760 h 316334"/>
                    <a:gd name="connsiteX9" fmla="*/ 14212 w 297580"/>
                    <a:gd name="connsiteY9" fmla="*/ 216322 h 316334"/>
                    <a:gd name="connsiteX10" fmla="*/ 26116 w 297580"/>
                    <a:gd name="connsiteY10" fmla="*/ 175842 h 316334"/>
                    <a:gd name="connsiteX11" fmla="*/ 0 w 297580"/>
                    <a:gd name="connsiteY11" fmla="*/ 145546 h 316334"/>
                    <a:gd name="connsiteX12" fmla="*/ 90412 w 297580"/>
                    <a:gd name="connsiteY12" fmla="*/ 52016 h 316334"/>
                    <a:gd name="connsiteX13" fmla="*/ 133248 w 297580"/>
                    <a:gd name="connsiteY13" fmla="*/ 0 h 316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7580" h="316334">
                      <a:moveTo>
                        <a:pt x="133248" y="0"/>
                      </a:moveTo>
                      <a:lnTo>
                        <a:pt x="252336" y="44872"/>
                      </a:lnTo>
                      <a:lnTo>
                        <a:pt x="223760" y="94878"/>
                      </a:lnTo>
                      <a:lnTo>
                        <a:pt x="297580" y="149646"/>
                      </a:lnTo>
                      <a:lnTo>
                        <a:pt x="207092" y="240134"/>
                      </a:lnTo>
                      <a:lnTo>
                        <a:pt x="223760" y="294904"/>
                      </a:lnTo>
                      <a:lnTo>
                        <a:pt x="180900" y="316334"/>
                      </a:lnTo>
                      <a:lnTo>
                        <a:pt x="88028" y="271090"/>
                      </a:lnTo>
                      <a:lnTo>
                        <a:pt x="14212" y="287760"/>
                      </a:lnTo>
                      <a:lnTo>
                        <a:pt x="14212" y="216322"/>
                      </a:lnTo>
                      <a:lnTo>
                        <a:pt x="26116" y="175842"/>
                      </a:lnTo>
                      <a:lnTo>
                        <a:pt x="0" y="145546"/>
                      </a:lnTo>
                      <a:lnTo>
                        <a:pt x="90412" y="52016"/>
                      </a:lnTo>
                      <a:lnTo>
                        <a:pt x="1332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フリーフォーム: 図形 739">
                  <a:extLst>
                    <a:ext uri="{FF2B5EF4-FFF2-40B4-BE49-F238E27FC236}">
                      <a16:creationId xmlns:a16="http://schemas.microsoft.com/office/drawing/2014/main" id="{852678BE-6F84-47B5-8C58-E3D461071AFD}"/>
                    </a:ext>
                  </a:extLst>
                </p:cNvPr>
                <p:cNvSpPr/>
                <p:nvPr/>
              </p:nvSpPr>
              <p:spPr>
                <a:xfrm>
                  <a:off x="38131752" y="20906786"/>
                  <a:ext cx="1456072" cy="1680434"/>
                </a:xfrm>
                <a:custGeom>
                  <a:avLst/>
                  <a:gdLst>
                    <a:gd name="connsiteX0" fmla="*/ 395832 w 1456072"/>
                    <a:gd name="connsiteY0" fmla="*/ 0 h 1680434"/>
                    <a:gd name="connsiteX1" fmla="*/ 449260 w 1456072"/>
                    <a:gd name="connsiteY1" fmla="*/ 38690 h 1680434"/>
                    <a:gd name="connsiteX2" fmla="*/ 506412 w 1456072"/>
                    <a:gd name="connsiteY2" fmla="*/ 133938 h 1680434"/>
                    <a:gd name="connsiteX3" fmla="*/ 554036 w 1456072"/>
                    <a:gd name="connsiteY3" fmla="*/ 138702 h 1680434"/>
                    <a:gd name="connsiteX4" fmla="*/ 573088 w 1456072"/>
                    <a:gd name="connsiteY4" fmla="*/ 262526 h 1680434"/>
                    <a:gd name="connsiteX5" fmla="*/ 706592 w 1456072"/>
                    <a:gd name="connsiteY5" fmla="*/ 216754 h 1680434"/>
                    <a:gd name="connsiteX6" fmla="*/ 701672 w 1456072"/>
                    <a:gd name="connsiteY6" fmla="*/ 229190 h 1680434"/>
                    <a:gd name="connsiteX7" fmla="*/ 711200 w 1456072"/>
                    <a:gd name="connsiteY7" fmla="*/ 305390 h 1680434"/>
                    <a:gd name="connsiteX8" fmla="*/ 712580 w 1456072"/>
                    <a:gd name="connsiteY8" fmla="*/ 306566 h 1680434"/>
                    <a:gd name="connsiteX9" fmla="*/ 715960 w 1456072"/>
                    <a:gd name="connsiteY9" fmla="*/ 495890 h 1680434"/>
                    <a:gd name="connsiteX10" fmla="*/ 744536 w 1456072"/>
                    <a:gd name="connsiteY10" fmla="*/ 610190 h 1680434"/>
                    <a:gd name="connsiteX11" fmla="*/ 801688 w 1456072"/>
                    <a:gd name="connsiteY11" fmla="*/ 700678 h 1680434"/>
                    <a:gd name="connsiteX12" fmla="*/ 882648 w 1456072"/>
                    <a:gd name="connsiteY12" fmla="*/ 705438 h 1680434"/>
                    <a:gd name="connsiteX13" fmla="*/ 935036 w 1456072"/>
                    <a:gd name="connsiteY13" fmla="*/ 734014 h 1680434"/>
                    <a:gd name="connsiteX14" fmla="*/ 968372 w 1456072"/>
                    <a:gd name="connsiteY14" fmla="*/ 695914 h 1680434"/>
                    <a:gd name="connsiteX15" fmla="*/ 1035048 w 1456072"/>
                    <a:gd name="connsiteY15" fmla="*/ 672102 h 1680434"/>
                    <a:gd name="connsiteX16" fmla="*/ 1074208 w 1456072"/>
                    <a:gd name="connsiteY16" fmla="*/ 548100 h 1680434"/>
                    <a:gd name="connsiteX17" fmla="*/ 1077912 w 1456072"/>
                    <a:gd name="connsiteY17" fmla="*/ 553038 h 1680434"/>
                    <a:gd name="connsiteX18" fmla="*/ 1211260 w 1456072"/>
                    <a:gd name="connsiteY18" fmla="*/ 553038 h 1680434"/>
                    <a:gd name="connsiteX19" fmla="*/ 1254124 w 1456072"/>
                    <a:gd name="connsiteY19" fmla="*/ 581614 h 1680434"/>
                    <a:gd name="connsiteX20" fmla="*/ 1287460 w 1456072"/>
                    <a:gd name="connsiteY20" fmla="*/ 548278 h 1680434"/>
                    <a:gd name="connsiteX21" fmla="*/ 1420812 w 1456072"/>
                    <a:gd name="connsiteY21" fmla="*/ 591138 h 1680434"/>
                    <a:gd name="connsiteX22" fmla="*/ 1397000 w 1456072"/>
                    <a:gd name="connsiteY22" fmla="*/ 729252 h 1680434"/>
                    <a:gd name="connsiteX23" fmla="*/ 1363660 w 1456072"/>
                    <a:gd name="connsiteY23" fmla="*/ 753064 h 1680434"/>
                    <a:gd name="connsiteX24" fmla="*/ 1363660 w 1456072"/>
                    <a:gd name="connsiteY24" fmla="*/ 824502 h 1680434"/>
                    <a:gd name="connsiteX25" fmla="*/ 1454148 w 1456072"/>
                    <a:gd name="connsiteY25" fmla="*/ 914990 h 1680434"/>
                    <a:gd name="connsiteX26" fmla="*/ 1456072 w 1456072"/>
                    <a:gd name="connsiteY26" fmla="*/ 990024 h 1680434"/>
                    <a:gd name="connsiteX27" fmla="*/ 1449384 w 1456072"/>
                    <a:gd name="connsiteY27" fmla="*/ 981664 h 1680434"/>
                    <a:gd name="connsiteX28" fmla="*/ 1363660 w 1456072"/>
                    <a:gd name="connsiteY28" fmla="*/ 1000714 h 1680434"/>
                    <a:gd name="connsiteX29" fmla="*/ 1339848 w 1456072"/>
                    <a:gd name="connsiteY29" fmla="*/ 1019764 h 1680434"/>
                    <a:gd name="connsiteX30" fmla="*/ 1282696 w 1456072"/>
                    <a:gd name="connsiteY30" fmla="*/ 981664 h 1680434"/>
                    <a:gd name="connsiteX31" fmla="*/ 1206496 w 1456072"/>
                    <a:gd name="connsiteY31" fmla="*/ 1029290 h 1680434"/>
                    <a:gd name="connsiteX32" fmla="*/ 1135060 w 1456072"/>
                    <a:gd name="connsiteY32" fmla="*/ 1119778 h 1680434"/>
                    <a:gd name="connsiteX33" fmla="*/ 1049336 w 1456072"/>
                    <a:gd name="connsiteY33" fmla="*/ 1162638 h 1680434"/>
                    <a:gd name="connsiteX34" fmla="*/ 906460 w 1456072"/>
                    <a:gd name="connsiteY34" fmla="*/ 1215026 h 1680434"/>
                    <a:gd name="connsiteX35" fmla="*/ 896936 w 1456072"/>
                    <a:gd name="connsiteY35" fmla="*/ 1305514 h 1680434"/>
                    <a:gd name="connsiteX36" fmla="*/ 896936 w 1456072"/>
                    <a:gd name="connsiteY36" fmla="*/ 1376952 h 1680434"/>
                    <a:gd name="connsiteX37" fmla="*/ 824608 w 1456072"/>
                    <a:gd name="connsiteY37" fmla="*/ 1429552 h 1680434"/>
                    <a:gd name="connsiteX38" fmla="*/ 682624 w 1456072"/>
                    <a:gd name="connsiteY38" fmla="*/ 1329326 h 1680434"/>
                    <a:gd name="connsiteX39" fmla="*/ 711200 w 1456072"/>
                    <a:gd name="connsiteY39" fmla="*/ 1281702 h 1680434"/>
                    <a:gd name="connsiteX40" fmla="*/ 663572 w 1456072"/>
                    <a:gd name="connsiteY40" fmla="*/ 1238838 h 1680434"/>
                    <a:gd name="connsiteX41" fmla="*/ 568324 w 1456072"/>
                    <a:gd name="connsiteY41" fmla="*/ 1276938 h 1680434"/>
                    <a:gd name="connsiteX42" fmla="*/ 449260 w 1456072"/>
                    <a:gd name="connsiteY42" fmla="*/ 1115014 h 1680434"/>
                    <a:gd name="connsiteX43" fmla="*/ 373060 w 1456072"/>
                    <a:gd name="connsiteY43" fmla="*/ 1110252 h 1680434"/>
                    <a:gd name="connsiteX44" fmla="*/ 339724 w 1456072"/>
                    <a:gd name="connsiteY44" fmla="*/ 1286464 h 1680434"/>
                    <a:gd name="connsiteX45" fmla="*/ 320672 w 1456072"/>
                    <a:gd name="connsiteY45" fmla="*/ 1548402 h 1680434"/>
                    <a:gd name="connsiteX46" fmla="*/ 244472 w 1456072"/>
                    <a:gd name="connsiteY46" fmla="*/ 1662702 h 1680434"/>
                    <a:gd name="connsiteX47" fmla="*/ 238676 w 1456072"/>
                    <a:gd name="connsiteY47" fmla="*/ 1672226 h 1680434"/>
                    <a:gd name="connsiteX48" fmla="*/ 87312 w 1456072"/>
                    <a:gd name="connsiteY48" fmla="*/ 1672226 h 1680434"/>
                    <a:gd name="connsiteX49" fmla="*/ 86680 w 1456072"/>
                    <a:gd name="connsiteY49" fmla="*/ 1680434 h 1680434"/>
                    <a:gd name="connsiteX50" fmla="*/ 85724 w 1456072"/>
                    <a:gd name="connsiteY50" fmla="*/ 1680164 h 1680434"/>
                    <a:gd name="connsiteX51" fmla="*/ 0 w 1456072"/>
                    <a:gd name="connsiteY51" fmla="*/ 1470614 h 1680434"/>
                    <a:gd name="connsiteX52" fmla="*/ 47624 w 1456072"/>
                    <a:gd name="connsiteY52" fmla="*/ 1353138 h 1680434"/>
                    <a:gd name="connsiteX53" fmla="*/ 219072 w 1456072"/>
                    <a:gd name="connsiteY53" fmla="*/ 1115014 h 1680434"/>
                    <a:gd name="connsiteX54" fmla="*/ 171448 w 1456072"/>
                    <a:gd name="connsiteY54" fmla="*/ 1061038 h 1680434"/>
                    <a:gd name="connsiteX55" fmla="*/ 193672 w 1456072"/>
                    <a:gd name="connsiteY55" fmla="*/ 981664 h 1680434"/>
                    <a:gd name="connsiteX56" fmla="*/ 155572 w 1456072"/>
                    <a:gd name="connsiteY56" fmla="*/ 886414 h 1680434"/>
                    <a:gd name="connsiteX57" fmla="*/ 225256 w 1456072"/>
                    <a:gd name="connsiteY57" fmla="*/ 698578 h 1680434"/>
                    <a:gd name="connsiteX58" fmla="*/ 254000 w 1456072"/>
                    <a:gd name="connsiteY58" fmla="*/ 712582 h 1680434"/>
                    <a:gd name="connsiteX59" fmla="*/ 296860 w 1456072"/>
                    <a:gd name="connsiteY59" fmla="*/ 691152 h 1680434"/>
                    <a:gd name="connsiteX60" fmla="*/ 280192 w 1456072"/>
                    <a:gd name="connsiteY60" fmla="*/ 636382 h 1680434"/>
                    <a:gd name="connsiteX61" fmla="*/ 370680 w 1456072"/>
                    <a:gd name="connsiteY61" fmla="*/ 545894 h 1680434"/>
                    <a:gd name="connsiteX62" fmla="*/ 296860 w 1456072"/>
                    <a:gd name="connsiteY62" fmla="*/ 491126 h 1680434"/>
                    <a:gd name="connsiteX63" fmla="*/ 325436 w 1456072"/>
                    <a:gd name="connsiteY63" fmla="*/ 441120 h 1680434"/>
                    <a:gd name="connsiteX64" fmla="*/ 206348 w 1456072"/>
                    <a:gd name="connsiteY64" fmla="*/ 396248 h 1680434"/>
                    <a:gd name="connsiteX65" fmla="*/ 230184 w 1456072"/>
                    <a:gd name="connsiteY65" fmla="*/ 367302 h 1680434"/>
                    <a:gd name="connsiteX66" fmla="*/ 263524 w 1456072"/>
                    <a:gd name="connsiteY66" fmla="*/ 291102 h 1680434"/>
                    <a:gd name="connsiteX67" fmla="*/ 354012 w 1456072"/>
                    <a:gd name="connsiteY67" fmla="*/ 172038 h 1680434"/>
                    <a:gd name="connsiteX68" fmla="*/ 392112 w 1456072"/>
                    <a:gd name="connsiteY68" fmla="*/ 14878 h 1680434"/>
                    <a:gd name="connsiteX69" fmla="*/ 395832 w 1456072"/>
                    <a:gd name="connsiteY69" fmla="*/ 0 h 1680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6072" h="1680434">
                      <a:moveTo>
                        <a:pt x="395832" y="0"/>
                      </a:moveTo>
                      <a:lnTo>
                        <a:pt x="449260" y="38690"/>
                      </a:lnTo>
                      <a:lnTo>
                        <a:pt x="506412" y="133938"/>
                      </a:lnTo>
                      <a:lnTo>
                        <a:pt x="554036" y="138702"/>
                      </a:lnTo>
                      <a:lnTo>
                        <a:pt x="573088" y="262526"/>
                      </a:lnTo>
                      <a:lnTo>
                        <a:pt x="706592" y="216754"/>
                      </a:lnTo>
                      <a:lnTo>
                        <a:pt x="701672" y="229190"/>
                      </a:lnTo>
                      <a:lnTo>
                        <a:pt x="711200" y="305390"/>
                      </a:lnTo>
                      <a:lnTo>
                        <a:pt x="712580" y="306566"/>
                      </a:lnTo>
                      <a:lnTo>
                        <a:pt x="715960" y="495890"/>
                      </a:lnTo>
                      <a:lnTo>
                        <a:pt x="744536" y="610190"/>
                      </a:lnTo>
                      <a:lnTo>
                        <a:pt x="801688" y="700678"/>
                      </a:lnTo>
                      <a:lnTo>
                        <a:pt x="882648" y="705438"/>
                      </a:lnTo>
                      <a:lnTo>
                        <a:pt x="935036" y="734014"/>
                      </a:lnTo>
                      <a:lnTo>
                        <a:pt x="968372" y="695914"/>
                      </a:lnTo>
                      <a:lnTo>
                        <a:pt x="1035048" y="672102"/>
                      </a:lnTo>
                      <a:lnTo>
                        <a:pt x="1074208" y="548100"/>
                      </a:lnTo>
                      <a:lnTo>
                        <a:pt x="1077912" y="553038"/>
                      </a:lnTo>
                      <a:lnTo>
                        <a:pt x="1211260" y="553038"/>
                      </a:lnTo>
                      <a:lnTo>
                        <a:pt x="1254124" y="581614"/>
                      </a:lnTo>
                      <a:lnTo>
                        <a:pt x="1287460" y="548278"/>
                      </a:lnTo>
                      <a:lnTo>
                        <a:pt x="1420812" y="591138"/>
                      </a:lnTo>
                      <a:lnTo>
                        <a:pt x="1397000" y="729252"/>
                      </a:lnTo>
                      <a:lnTo>
                        <a:pt x="1363660" y="753064"/>
                      </a:lnTo>
                      <a:lnTo>
                        <a:pt x="1363660" y="824502"/>
                      </a:lnTo>
                      <a:lnTo>
                        <a:pt x="1454148" y="914990"/>
                      </a:lnTo>
                      <a:lnTo>
                        <a:pt x="1456072" y="990024"/>
                      </a:lnTo>
                      <a:lnTo>
                        <a:pt x="1449384" y="981664"/>
                      </a:lnTo>
                      <a:lnTo>
                        <a:pt x="1363660" y="1000714"/>
                      </a:lnTo>
                      <a:lnTo>
                        <a:pt x="1339848" y="1019764"/>
                      </a:lnTo>
                      <a:lnTo>
                        <a:pt x="1282696" y="981664"/>
                      </a:lnTo>
                      <a:lnTo>
                        <a:pt x="1206496" y="1029290"/>
                      </a:lnTo>
                      <a:lnTo>
                        <a:pt x="1135060" y="1119778"/>
                      </a:lnTo>
                      <a:lnTo>
                        <a:pt x="1049336" y="1162638"/>
                      </a:lnTo>
                      <a:lnTo>
                        <a:pt x="906460" y="1215026"/>
                      </a:lnTo>
                      <a:lnTo>
                        <a:pt x="896936" y="1305514"/>
                      </a:lnTo>
                      <a:lnTo>
                        <a:pt x="896936" y="1376952"/>
                      </a:lnTo>
                      <a:lnTo>
                        <a:pt x="824608" y="1429552"/>
                      </a:lnTo>
                      <a:lnTo>
                        <a:pt x="682624" y="1329326"/>
                      </a:lnTo>
                      <a:lnTo>
                        <a:pt x="711200" y="1281702"/>
                      </a:lnTo>
                      <a:lnTo>
                        <a:pt x="663572" y="1238838"/>
                      </a:lnTo>
                      <a:lnTo>
                        <a:pt x="568324" y="1276938"/>
                      </a:lnTo>
                      <a:lnTo>
                        <a:pt x="449260" y="1115014"/>
                      </a:lnTo>
                      <a:lnTo>
                        <a:pt x="373060" y="1110252"/>
                      </a:lnTo>
                      <a:lnTo>
                        <a:pt x="339724" y="1286464"/>
                      </a:lnTo>
                      <a:lnTo>
                        <a:pt x="320672" y="1548402"/>
                      </a:lnTo>
                      <a:lnTo>
                        <a:pt x="244472" y="1662702"/>
                      </a:lnTo>
                      <a:lnTo>
                        <a:pt x="238676" y="1672226"/>
                      </a:lnTo>
                      <a:lnTo>
                        <a:pt x="87312" y="1672226"/>
                      </a:lnTo>
                      <a:lnTo>
                        <a:pt x="86680" y="1680434"/>
                      </a:lnTo>
                      <a:lnTo>
                        <a:pt x="85724" y="1680164"/>
                      </a:lnTo>
                      <a:lnTo>
                        <a:pt x="0" y="1470614"/>
                      </a:lnTo>
                      <a:lnTo>
                        <a:pt x="47624" y="1353138"/>
                      </a:lnTo>
                      <a:lnTo>
                        <a:pt x="219072" y="1115014"/>
                      </a:lnTo>
                      <a:lnTo>
                        <a:pt x="171448" y="1061038"/>
                      </a:lnTo>
                      <a:lnTo>
                        <a:pt x="193672" y="981664"/>
                      </a:lnTo>
                      <a:lnTo>
                        <a:pt x="155572" y="886414"/>
                      </a:lnTo>
                      <a:lnTo>
                        <a:pt x="225256" y="698578"/>
                      </a:lnTo>
                      <a:lnTo>
                        <a:pt x="254000" y="712582"/>
                      </a:lnTo>
                      <a:lnTo>
                        <a:pt x="296860" y="691152"/>
                      </a:lnTo>
                      <a:lnTo>
                        <a:pt x="280192" y="636382"/>
                      </a:lnTo>
                      <a:lnTo>
                        <a:pt x="370680" y="545894"/>
                      </a:lnTo>
                      <a:lnTo>
                        <a:pt x="296860" y="491126"/>
                      </a:lnTo>
                      <a:lnTo>
                        <a:pt x="325436" y="441120"/>
                      </a:lnTo>
                      <a:lnTo>
                        <a:pt x="206348" y="396248"/>
                      </a:lnTo>
                      <a:lnTo>
                        <a:pt x="230184" y="367302"/>
                      </a:lnTo>
                      <a:lnTo>
                        <a:pt x="263524" y="291102"/>
                      </a:lnTo>
                      <a:lnTo>
                        <a:pt x="354012" y="172038"/>
                      </a:lnTo>
                      <a:lnTo>
                        <a:pt x="392112" y="14878"/>
                      </a:lnTo>
                      <a:lnTo>
                        <a:pt x="39583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47643F9C-D1E5-4DC2-8901-6CF7BCF22A5D}"/>
                    </a:ext>
                  </a:extLst>
                </p:cNvPr>
                <p:cNvSpPr/>
                <p:nvPr/>
              </p:nvSpPr>
              <p:spPr>
                <a:xfrm>
                  <a:off x="37978556" y="21736050"/>
                  <a:ext cx="346868" cy="234950"/>
                </a:xfrm>
                <a:custGeom>
                  <a:avLst/>
                  <a:gdLst>
                    <a:gd name="connsiteX0" fmla="*/ 309004 w 346868"/>
                    <a:gd name="connsiteY0" fmla="*/ 57738 h 234950"/>
                    <a:gd name="connsiteX1" fmla="*/ 346868 w 346868"/>
                    <a:gd name="connsiteY1" fmla="*/ 152400 h 234950"/>
                    <a:gd name="connsiteX2" fmla="*/ 324644 w 346868"/>
                    <a:gd name="connsiteY2" fmla="*/ 231774 h 234950"/>
                    <a:gd name="connsiteX3" fmla="*/ 326148 w 346868"/>
                    <a:gd name="connsiteY3" fmla="*/ 233478 h 234950"/>
                    <a:gd name="connsiteX4" fmla="*/ 318292 w 346868"/>
                    <a:gd name="connsiteY4" fmla="*/ 234950 h 234950"/>
                    <a:gd name="connsiteX5" fmla="*/ 264320 w 346868"/>
                    <a:gd name="connsiteY5" fmla="*/ 120650 h 234950"/>
                    <a:gd name="connsiteX6" fmla="*/ 280196 w 346868"/>
                    <a:gd name="connsiteY6" fmla="*/ 63500 h 234950"/>
                    <a:gd name="connsiteX7" fmla="*/ 111920 w 346868"/>
                    <a:gd name="connsiteY7" fmla="*/ 0 h 234950"/>
                    <a:gd name="connsiteX8" fmla="*/ 140492 w 346868"/>
                    <a:gd name="connsiteY8" fmla="*/ 80962 h 234950"/>
                    <a:gd name="connsiteX9" fmla="*/ 219076 w 346868"/>
                    <a:gd name="connsiteY9" fmla="*/ 169070 h 234950"/>
                    <a:gd name="connsiteX10" fmla="*/ 178596 w 346868"/>
                    <a:gd name="connsiteY10" fmla="*/ 195262 h 234950"/>
                    <a:gd name="connsiteX11" fmla="*/ 126208 w 346868"/>
                    <a:gd name="connsiteY11" fmla="*/ 178594 h 234950"/>
                    <a:gd name="connsiteX12" fmla="*/ 64292 w 346868"/>
                    <a:gd name="connsiteY12" fmla="*/ 233362 h 234950"/>
                    <a:gd name="connsiteX13" fmla="*/ 0 w 346868"/>
                    <a:gd name="connsiteY13" fmla="*/ 214314 h 234950"/>
                    <a:gd name="connsiteX14" fmla="*/ 33340 w 346868"/>
                    <a:gd name="connsiteY14" fmla="*/ 85726 h 234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6868" h="234950">
                      <a:moveTo>
                        <a:pt x="309004" y="57738"/>
                      </a:moveTo>
                      <a:lnTo>
                        <a:pt x="346868" y="152400"/>
                      </a:lnTo>
                      <a:lnTo>
                        <a:pt x="324644" y="231774"/>
                      </a:lnTo>
                      <a:lnTo>
                        <a:pt x="326148" y="233478"/>
                      </a:lnTo>
                      <a:lnTo>
                        <a:pt x="318292" y="234950"/>
                      </a:lnTo>
                      <a:lnTo>
                        <a:pt x="264320" y="120650"/>
                      </a:lnTo>
                      <a:lnTo>
                        <a:pt x="280196" y="63500"/>
                      </a:lnTo>
                      <a:close/>
                      <a:moveTo>
                        <a:pt x="111920" y="0"/>
                      </a:moveTo>
                      <a:lnTo>
                        <a:pt x="140492" y="80962"/>
                      </a:lnTo>
                      <a:lnTo>
                        <a:pt x="219076" y="169070"/>
                      </a:lnTo>
                      <a:lnTo>
                        <a:pt x="178596" y="195262"/>
                      </a:lnTo>
                      <a:lnTo>
                        <a:pt x="126208" y="178594"/>
                      </a:lnTo>
                      <a:lnTo>
                        <a:pt x="64292" y="233362"/>
                      </a:lnTo>
                      <a:lnTo>
                        <a:pt x="0" y="214314"/>
                      </a:lnTo>
                      <a:lnTo>
                        <a:pt x="33340" y="85726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0A75BABC-9142-4597-A319-ACF8B4723079}"/>
                    </a:ext>
                  </a:extLst>
                </p:cNvPr>
                <p:cNvSpPr/>
                <p:nvPr/>
              </p:nvSpPr>
              <p:spPr>
                <a:xfrm>
                  <a:off x="37457332" y="21448580"/>
                  <a:ext cx="899676" cy="1401896"/>
                </a:xfrm>
                <a:custGeom>
                  <a:avLst/>
                  <a:gdLst>
                    <a:gd name="connsiteX0" fmla="*/ 747520 w 899676"/>
                    <a:gd name="connsiteY0" fmla="*/ 0 h 1401896"/>
                    <a:gd name="connsiteX1" fmla="*/ 773636 w 899676"/>
                    <a:gd name="connsiteY1" fmla="*/ 30296 h 1401896"/>
                    <a:gd name="connsiteX2" fmla="*/ 761732 w 899676"/>
                    <a:gd name="connsiteY2" fmla="*/ 70776 h 1401896"/>
                    <a:gd name="connsiteX3" fmla="*/ 761732 w 899676"/>
                    <a:gd name="connsiteY3" fmla="*/ 142214 h 1401896"/>
                    <a:gd name="connsiteX4" fmla="*/ 835548 w 899676"/>
                    <a:gd name="connsiteY4" fmla="*/ 125544 h 1401896"/>
                    <a:gd name="connsiteX5" fmla="*/ 899676 w 899676"/>
                    <a:gd name="connsiteY5" fmla="*/ 156784 h 1401896"/>
                    <a:gd name="connsiteX6" fmla="*/ 829992 w 899676"/>
                    <a:gd name="connsiteY6" fmla="*/ 344620 h 1401896"/>
                    <a:gd name="connsiteX7" fmla="*/ 830228 w 899676"/>
                    <a:gd name="connsiteY7" fmla="*/ 345208 h 1401896"/>
                    <a:gd name="connsiteX8" fmla="*/ 801420 w 899676"/>
                    <a:gd name="connsiteY8" fmla="*/ 350970 h 1401896"/>
                    <a:gd name="connsiteX9" fmla="*/ 785544 w 899676"/>
                    <a:gd name="connsiteY9" fmla="*/ 408120 h 1401896"/>
                    <a:gd name="connsiteX10" fmla="*/ 839516 w 899676"/>
                    <a:gd name="connsiteY10" fmla="*/ 522420 h 1401896"/>
                    <a:gd name="connsiteX11" fmla="*/ 847372 w 899676"/>
                    <a:gd name="connsiteY11" fmla="*/ 520948 h 1401896"/>
                    <a:gd name="connsiteX12" fmla="*/ 893492 w 899676"/>
                    <a:gd name="connsiteY12" fmla="*/ 573220 h 1401896"/>
                    <a:gd name="connsiteX13" fmla="*/ 722044 w 899676"/>
                    <a:gd name="connsiteY13" fmla="*/ 811344 h 1401896"/>
                    <a:gd name="connsiteX14" fmla="*/ 674420 w 899676"/>
                    <a:gd name="connsiteY14" fmla="*/ 928820 h 1401896"/>
                    <a:gd name="connsiteX15" fmla="*/ 760144 w 899676"/>
                    <a:gd name="connsiteY15" fmla="*/ 1138370 h 1401896"/>
                    <a:gd name="connsiteX16" fmla="*/ 761100 w 899676"/>
                    <a:gd name="connsiteY16" fmla="*/ 1138640 h 1401896"/>
                    <a:gd name="connsiteX17" fmla="*/ 752204 w 899676"/>
                    <a:gd name="connsiteY17" fmla="*/ 1254258 h 1401896"/>
                    <a:gd name="connsiteX18" fmla="*/ 680768 w 899676"/>
                    <a:gd name="connsiteY18" fmla="*/ 1359032 h 1401896"/>
                    <a:gd name="connsiteX19" fmla="*/ 633144 w 899676"/>
                    <a:gd name="connsiteY19" fmla="*/ 1363796 h 1401896"/>
                    <a:gd name="connsiteX20" fmla="*/ 609332 w 899676"/>
                    <a:gd name="connsiteY20" fmla="*/ 1401896 h 1401896"/>
                    <a:gd name="connsiteX21" fmla="*/ 537892 w 899676"/>
                    <a:gd name="connsiteY21" fmla="*/ 1363796 h 1401896"/>
                    <a:gd name="connsiteX22" fmla="*/ 447404 w 899676"/>
                    <a:gd name="connsiteY22" fmla="*/ 1377078 h 1401896"/>
                    <a:gd name="connsiteX23" fmla="*/ 447404 w 899676"/>
                    <a:gd name="connsiteY23" fmla="*/ 1363796 h 1401896"/>
                    <a:gd name="connsiteX24" fmla="*/ 404544 w 899676"/>
                    <a:gd name="connsiteY24" fmla="*/ 1320932 h 1401896"/>
                    <a:gd name="connsiteX25" fmla="*/ 395020 w 899676"/>
                    <a:gd name="connsiteY25" fmla="*/ 1254258 h 1401896"/>
                    <a:gd name="connsiteX26" fmla="*/ 318820 w 899676"/>
                    <a:gd name="connsiteY26" fmla="*/ 1230444 h 1401896"/>
                    <a:gd name="connsiteX27" fmla="*/ 314056 w 899676"/>
                    <a:gd name="connsiteY27" fmla="*/ 1173296 h 1401896"/>
                    <a:gd name="connsiteX28" fmla="*/ 247380 w 899676"/>
                    <a:gd name="connsiteY28" fmla="*/ 1144720 h 1401896"/>
                    <a:gd name="connsiteX29" fmla="*/ 261668 w 899676"/>
                    <a:gd name="connsiteY29" fmla="*/ 1054232 h 1401896"/>
                    <a:gd name="connsiteX30" fmla="*/ 361680 w 899676"/>
                    <a:gd name="connsiteY30" fmla="*/ 1006608 h 1401896"/>
                    <a:gd name="connsiteX31" fmla="*/ 323580 w 899676"/>
                    <a:gd name="connsiteY31" fmla="*/ 973270 h 1401896"/>
                    <a:gd name="connsiteX32" fmla="*/ 228332 w 899676"/>
                    <a:gd name="connsiteY32" fmla="*/ 958984 h 1401896"/>
                    <a:gd name="connsiteX33" fmla="*/ 152132 w 899676"/>
                    <a:gd name="connsiteY33" fmla="*/ 911358 h 1401896"/>
                    <a:gd name="connsiteX34" fmla="*/ 14020 w 899676"/>
                    <a:gd name="connsiteY34" fmla="*/ 897070 h 1401896"/>
                    <a:gd name="connsiteX35" fmla="*/ 0 w 899676"/>
                    <a:gd name="connsiteY35" fmla="*/ 824970 h 1401896"/>
                    <a:gd name="connsiteX36" fmla="*/ 223568 w 899676"/>
                    <a:gd name="connsiteY36" fmla="*/ 668470 h 1401896"/>
                    <a:gd name="connsiteX37" fmla="*/ 380732 w 899676"/>
                    <a:gd name="connsiteY37" fmla="*/ 592270 h 1401896"/>
                    <a:gd name="connsiteX38" fmla="*/ 499792 w 899676"/>
                    <a:gd name="connsiteY38" fmla="*/ 411296 h 1401896"/>
                    <a:gd name="connsiteX39" fmla="*/ 580756 w 899676"/>
                    <a:gd name="connsiteY39" fmla="*/ 206508 h 1401896"/>
                    <a:gd name="connsiteX40" fmla="*/ 680768 w 899676"/>
                    <a:gd name="connsiteY40" fmla="*/ 120784 h 1401896"/>
                    <a:gd name="connsiteX41" fmla="*/ 699820 w 899676"/>
                    <a:gd name="connsiteY41" fmla="*/ 49344 h 1401896"/>
                    <a:gd name="connsiteX42" fmla="*/ 747520 w 899676"/>
                    <a:gd name="connsiteY42" fmla="*/ 0 h 1401896"/>
                    <a:gd name="connsiteX43" fmla="*/ 633144 w 899676"/>
                    <a:gd name="connsiteY43" fmla="*/ 287470 h 1401896"/>
                    <a:gd name="connsiteX44" fmla="*/ 554564 w 899676"/>
                    <a:gd name="connsiteY44" fmla="*/ 373196 h 1401896"/>
                    <a:gd name="connsiteX45" fmla="*/ 521224 w 899676"/>
                    <a:gd name="connsiteY45" fmla="*/ 501784 h 1401896"/>
                    <a:gd name="connsiteX46" fmla="*/ 585516 w 899676"/>
                    <a:gd name="connsiteY46" fmla="*/ 520832 h 1401896"/>
                    <a:gd name="connsiteX47" fmla="*/ 647432 w 899676"/>
                    <a:gd name="connsiteY47" fmla="*/ 466064 h 1401896"/>
                    <a:gd name="connsiteX48" fmla="*/ 699820 w 899676"/>
                    <a:gd name="connsiteY48" fmla="*/ 482732 h 1401896"/>
                    <a:gd name="connsiteX49" fmla="*/ 740300 w 899676"/>
                    <a:gd name="connsiteY49" fmla="*/ 456540 h 1401896"/>
                    <a:gd name="connsiteX50" fmla="*/ 661716 w 899676"/>
                    <a:gd name="connsiteY50" fmla="*/ 368432 h 1401896"/>
                    <a:gd name="connsiteX51" fmla="*/ 633144 w 899676"/>
                    <a:gd name="connsiteY51" fmla="*/ 287470 h 1401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899676" h="1401896">
                      <a:moveTo>
                        <a:pt x="747520" y="0"/>
                      </a:moveTo>
                      <a:lnTo>
                        <a:pt x="773636" y="30296"/>
                      </a:lnTo>
                      <a:lnTo>
                        <a:pt x="761732" y="70776"/>
                      </a:lnTo>
                      <a:lnTo>
                        <a:pt x="761732" y="142214"/>
                      </a:lnTo>
                      <a:lnTo>
                        <a:pt x="835548" y="125544"/>
                      </a:lnTo>
                      <a:lnTo>
                        <a:pt x="899676" y="156784"/>
                      </a:lnTo>
                      <a:lnTo>
                        <a:pt x="829992" y="344620"/>
                      </a:lnTo>
                      <a:lnTo>
                        <a:pt x="830228" y="345208"/>
                      </a:lnTo>
                      <a:lnTo>
                        <a:pt x="801420" y="350970"/>
                      </a:lnTo>
                      <a:lnTo>
                        <a:pt x="785544" y="408120"/>
                      </a:lnTo>
                      <a:lnTo>
                        <a:pt x="839516" y="522420"/>
                      </a:lnTo>
                      <a:lnTo>
                        <a:pt x="847372" y="520948"/>
                      </a:lnTo>
                      <a:lnTo>
                        <a:pt x="893492" y="573220"/>
                      </a:lnTo>
                      <a:lnTo>
                        <a:pt x="722044" y="811344"/>
                      </a:lnTo>
                      <a:lnTo>
                        <a:pt x="674420" y="928820"/>
                      </a:lnTo>
                      <a:lnTo>
                        <a:pt x="760144" y="1138370"/>
                      </a:lnTo>
                      <a:lnTo>
                        <a:pt x="761100" y="1138640"/>
                      </a:lnTo>
                      <a:lnTo>
                        <a:pt x="752204" y="1254258"/>
                      </a:lnTo>
                      <a:lnTo>
                        <a:pt x="680768" y="1359032"/>
                      </a:lnTo>
                      <a:lnTo>
                        <a:pt x="633144" y="1363796"/>
                      </a:lnTo>
                      <a:lnTo>
                        <a:pt x="609332" y="1401896"/>
                      </a:lnTo>
                      <a:lnTo>
                        <a:pt x="537892" y="1363796"/>
                      </a:lnTo>
                      <a:lnTo>
                        <a:pt x="447404" y="1377078"/>
                      </a:lnTo>
                      <a:lnTo>
                        <a:pt x="447404" y="1363796"/>
                      </a:lnTo>
                      <a:lnTo>
                        <a:pt x="404544" y="1320932"/>
                      </a:lnTo>
                      <a:lnTo>
                        <a:pt x="395020" y="1254258"/>
                      </a:lnTo>
                      <a:lnTo>
                        <a:pt x="318820" y="1230444"/>
                      </a:lnTo>
                      <a:lnTo>
                        <a:pt x="314056" y="1173296"/>
                      </a:lnTo>
                      <a:lnTo>
                        <a:pt x="247380" y="1144720"/>
                      </a:lnTo>
                      <a:lnTo>
                        <a:pt x="261668" y="1054232"/>
                      </a:lnTo>
                      <a:lnTo>
                        <a:pt x="361680" y="1006608"/>
                      </a:lnTo>
                      <a:lnTo>
                        <a:pt x="323580" y="973270"/>
                      </a:lnTo>
                      <a:lnTo>
                        <a:pt x="228332" y="958984"/>
                      </a:lnTo>
                      <a:lnTo>
                        <a:pt x="152132" y="911358"/>
                      </a:lnTo>
                      <a:lnTo>
                        <a:pt x="14020" y="897070"/>
                      </a:lnTo>
                      <a:lnTo>
                        <a:pt x="0" y="824970"/>
                      </a:lnTo>
                      <a:lnTo>
                        <a:pt x="223568" y="668470"/>
                      </a:lnTo>
                      <a:lnTo>
                        <a:pt x="380732" y="592270"/>
                      </a:lnTo>
                      <a:lnTo>
                        <a:pt x="499792" y="411296"/>
                      </a:lnTo>
                      <a:lnTo>
                        <a:pt x="580756" y="206508"/>
                      </a:lnTo>
                      <a:lnTo>
                        <a:pt x="680768" y="120784"/>
                      </a:lnTo>
                      <a:lnTo>
                        <a:pt x="699820" y="49344"/>
                      </a:lnTo>
                      <a:lnTo>
                        <a:pt x="747520" y="0"/>
                      </a:lnTo>
                      <a:close/>
                      <a:moveTo>
                        <a:pt x="633144" y="287470"/>
                      </a:moveTo>
                      <a:lnTo>
                        <a:pt x="554564" y="373196"/>
                      </a:lnTo>
                      <a:lnTo>
                        <a:pt x="521224" y="501784"/>
                      </a:lnTo>
                      <a:lnTo>
                        <a:pt x="585516" y="520832"/>
                      </a:lnTo>
                      <a:lnTo>
                        <a:pt x="647432" y="466064"/>
                      </a:lnTo>
                      <a:lnTo>
                        <a:pt x="699820" y="482732"/>
                      </a:lnTo>
                      <a:lnTo>
                        <a:pt x="740300" y="456540"/>
                      </a:lnTo>
                      <a:lnTo>
                        <a:pt x="661716" y="368432"/>
                      </a:lnTo>
                      <a:lnTo>
                        <a:pt x="633144" y="28747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A7DC8531-31D9-42C4-8922-0EF45D3380F0}"/>
                  </a:ext>
                </a:extLst>
              </p:cNvPr>
              <p:cNvSpPr/>
              <p:nvPr/>
            </p:nvSpPr>
            <p:spPr>
              <a:xfrm>
                <a:off x="39865300" y="17716500"/>
                <a:ext cx="171450" cy="228600"/>
              </a:xfrm>
              <a:custGeom>
                <a:avLst/>
                <a:gdLst>
                  <a:gd name="connsiteX0" fmla="*/ 171450 w 171450"/>
                  <a:gd name="connsiteY0" fmla="*/ 0 h 228600"/>
                  <a:gd name="connsiteX1" fmla="*/ 95250 w 171450"/>
                  <a:gd name="connsiteY1" fmla="*/ 0 h 228600"/>
                  <a:gd name="connsiteX2" fmla="*/ 25400 w 171450"/>
                  <a:gd name="connsiteY2" fmla="*/ 107950 h 228600"/>
                  <a:gd name="connsiteX3" fmla="*/ 0 w 171450"/>
                  <a:gd name="connsiteY3" fmla="*/ 228600 h 228600"/>
                  <a:gd name="connsiteX4" fmla="*/ 63500 w 171450"/>
                  <a:gd name="connsiteY4" fmla="*/ 215900 h 228600"/>
                  <a:gd name="connsiteX5" fmla="*/ 139700 w 171450"/>
                  <a:gd name="connsiteY5" fmla="*/ 133350 h 228600"/>
                  <a:gd name="connsiteX6" fmla="*/ 171450 w 171450"/>
                  <a:gd name="connsiteY6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450" h="228600">
                    <a:moveTo>
                      <a:pt x="171450" y="0"/>
                    </a:moveTo>
                    <a:lnTo>
                      <a:pt x="95250" y="0"/>
                    </a:lnTo>
                    <a:lnTo>
                      <a:pt x="25400" y="107950"/>
                    </a:lnTo>
                    <a:lnTo>
                      <a:pt x="0" y="228600"/>
                    </a:lnTo>
                    <a:lnTo>
                      <a:pt x="63500" y="215900"/>
                    </a:lnTo>
                    <a:lnTo>
                      <a:pt x="139700" y="133350"/>
                    </a:lnTo>
                    <a:lnTo>
                      <a:pt x="17145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F7EE07C6-2EB7-468A-B2F8-1874C69ABD4C}"/>
                  </a:ext>
                </a:extLst>
              </p:cNvPr>
              <p:cNvSpPr/>
              <p:nvPr/>
            </p:nvSpPr>
            <p:spPr>
              <a:xfrm>
                <a:off x="35071468" y="17520196"/>
                <a:ext cx="6891872" cy="6959054"/>
              </a:xfrm>
              <a:custGeom>
                <a:avLst/>
                <a:gdLst>
                  <a:gd name="connsiteX0" fmla="*/ 2662772 w 6891872"/>
                  <a:gd name="connsiteY0" fmla="*/ 790664 h 6959054"/>
                  <a:gd name="connsiteX1" fmla="*/ 2685632 w 6891872"/>
                  <a:gd name="connsiteY1" fmla="*/ 851624 h 6959054"/>
                  <a:gd name="connsiteX2" fmla="*/ 2639912 w 6891872"/>
                  <a:gd name="connsiteY2" fmla="*/ 1087844 h 6959054"/>
                  <a:gd name="connsiteX3" fmla="*/ 2578952 w 6891872"/>
                  <a:gd name="connsiteY3" fmla="*/ 1354544 h 6959054"/>
                  <a:gd name="connsiteX4" fmla="*/ 2434172 w 6891872"/>
                  <a:gd name="connsiteY4" fmla="*/ 1674584 h 6959054"/>
                  <a:gd name="connsiteX5" fmla="*/ 2479892 w 6891872"/>
                  <a:gd name="connsiteY5" fmla="*/ 1811744 h 6959054"/>
                  <a:gd name="connsiteX6" fmla="*/ 2563712 w 6891872"/>
                  <a:gd name="connsiteY6" fmla="*/ 1865084 h 6959054"/>
                  <a:gd name="connsiteX7" fmla="*/ 2807552 w 6891872"/>
                  <a:gd name="connsiteY7" fmla="*/ 1758404 h 6959054"/>
                  <a:gd name="connsiteX8" fmla="*/ 2830412 w 6891872"/>
                  <a:gd name="connsiteY8" fmla="*/ 1910804 h 6959054"/>
                  <a:gd name="connsiteX9" fmla="*/ 2624672 w 6891872"/>
                  <a:gd name="connsiteY9" fmla="*/ 2322284 h 6959054"/>
                  <a:gd name="connsiteX10" fmla="*/ 2624672 w 6891872"/>
                  <a:gd name="connsiteY10" fmla="*/ 2398484 h 6959054"/>
                  <a:gd name="connsiteX11" fmla="*/ 2540852 w 6891872"/>
                  <a:gd name="connsiteY11" fmla="*/ 2482304 h 6959054"/>
                  <a:gd name="connsiteX12" fmla="*/ 2418932 w 6891872"/>
                  <a:gd name="connsiteY12" fmla="*/ 2566124 h 6959054"/>
                  <a:gd name="connsiteX13" fmla="*/ 2182712 w 6891872"/>
                  <a:gd name="connsiteY13" fmla="*/ 2787104 h 6959054"/>
                  <a:gd name="connsiteX14" fmla="*/ 2022692 w 6891872"/>
                  <a:gd name="connsiteY14" fmla="*/ 2787104 h 6959054"/>
                  <a:gd name="connsiteX15" fmla="*/ 1923632 w 6891872"/>
                  <a:gd name="connsiteY15" fmla="*/ 2855684 h 6959054"/>
                  <a:gd name="connsiteX16" fmla="*/ 1824572 w 6891872"/>
                  <a:gd name="connsiteY16" fmla="*/ 2855684 h 6959054"/>
                  <a:gd name="connsiteX17" fmla="*/ 1733132 w 6891872"/>
                  <a:gd name="connsiteY17" fmla="*/ 2794724 h 6959054"/>
                  <a:gd name="connsiteX18" fmla="*/ 1763612 w 6891872"/>
                  <a:gd name="connsiteY18" fmla="*/ 2749004 h 6959054"/>
                  <a:gd name="connsiteX19" fmla="*/ 1931252 w 6891872"/>
                  <a:gd name="connsiteY19" fmla="*/ 2695664 h 6959054"/>
                  <a:gd name="connsiteX20" fmla="*/ 1984592 w 6891872"/>
                  <a:gd name="connsiteY20" fmla="*/ 2558504 h 6959054"/>
                  <a:gd name="connsiteX21" fmla="*/ 1969352 w 6891872"/>
                  <a:gd name="connsiteY21" fmla="*/ 2413724 h 6959054"/>
                  <a:gd name="connsiteX22" fmla="*/ 2144612 w 6891872"/>
                  <a:gd name="connsiteY22" fmla="*/ 2284184 h 6959054"/>
                  <a:gd name="connsiteX23" fmla="*/ 2144612 w 6891872"/>
                  <a:gd name="connsiteY23" fmla="*/ 2192744 h 6959054"/>
                  <a:gd name="connsiteX24" fmla="*/ 2053172 w 6891872"/>
                  <a:gd name="connsiteY24" fmla="*/ 2101304 h 6959054"/>
                  <a:gd name="connsiteX25" fmla="*/ 1961732 w 6891872"/>
                  <a:gd name="connsiteY25" fmla="*/ 2086064 h 6959054"/>
                  <a:gd name="connsiteX26" fmla="*/ 1839812 w 6891872"/>
                  <a:gd name="connsiteY26" fmla="*/ 2253704 h 6959054"/>
                  <a:gd name="connsiteX27" fmla="*/ 1794092 w 6891872"/>
                  <a:gd name="connsiteY27" fmla="*/ 2185124 h 6959054"/>
                  <a:gd name="connsiteX28" fmla="*/ 1816952 w 6891872"/>
                  <a:gd name="connsiteY28" fmla="*/ 2116544 h 6959054"/>
                  <a:gd name="connsiteX29" fmla="*/ 1801712 w 6891872"/>
                  <a:gd name="connsiteY29" fmla="*/ 2047964 h 6959054"/>
                  <a:gd name="connsiteX30" fmla="*/ 1816952 w 6891872"/>
                  <a:gd name="connsiteY30" fmla="*/ 2009864 h 6959054"/>
                  <a:gd name="connsiteX31" fmla="*/ 1832192 w 6891872"/>
                  <a:gd name="connsiteY31" fmla="*/ 1788884 h 6959054"/>
                  <a:gd name="connsiteX32" fmla="*/ 1976972 w 6891872"/>
                  <a:gd name="connsiteY32" fmla="*/ 1583144 h 6959054"/>
                  <a:gd name="connsiteX33" fmla="*/ 2121752 w 6891872"/>
                  <a:gd name="connsiteY33" fmla="*/ 1354544 h 6959054"/>
                  <a:gd name="connsiteX34" fmla="*/ 2190332 w 6891872"/>
                  <a:gd name="connsiteY34" fmla="*/ 1316444 h 6959054"/>
                  <a:gd name="connsiteX35" fmla="*/ 2327492 w 6891872"/>
                  <a:gd name="connsiteY35" fmla="*/ 1133564 h 6959054"/>
                  <a:gd name="connsiteX36" fmla="*/ 2449412 w 6891872"/>
                  <a:gd name="connsiteY36" fmla="*/ 1080224 h 6959054"/>
                  <a:gd name="connsiteX37" fmla="*/ 2457032 w 6891872"/>
                  <a:gd name="connsiteY37" fmla="*/ 988784 h 6959054"/>
                  <a:gd name="connsiteX38" fmla="*/ 2495132 w 6891872"/>
                  <a:gd name="connsiteY38" fmla="*/ 844004 h 6959054"/>
                  <a:gd name="connsiteX39" fmla="*/ 4889084 w 6891872"/>
                  <a:gd name="connsiteY39" fmla="*/ 196304 h 6959054"/>
                  <a:gd name="connsiteX40" fmla="*/ 4965284 w 6891872"/>
                  <a:gd name="connsiteY40" fmla="*/ 196304 h 6959054"/>
                  <a:gd name="connsiteX41" fmla="*/ 4933532 w 6891872"/>
                  <a:gd name="connsiteY41" fmla="*/ 329654 h 6959054"/>
                  <a:gd name="connsiteX42" fmla="*/ 4857332 w 6891872"/>
                  <a:gd name="connsiteY42" fmla="*/ 412204 h 6959054"/>
                  <a:gd name="connsiteX43" fmla="*/ 4793832 w 6891872"/>
                  <a:gd name="connsiteY43" fmla="*/ 424904 h 6959054"/>
                  <a:gd name="connsiteX44" fmla="*/ 4819232 w 6891872"/>
                  <a:gd name="connsiteY44" fmla="*/ 304254 h 6959054"/>
                  <a:gd name="connsiteX45" fmla="*/ 5836172 w 6891872"/>
                  <a:gd name="connsiteY45" fmla="*/ 0 h 6959054"/>
                  <a:gd name="connsiteX46" fmla="*/ 6007952 w 6891872"/>
                  <a:gd name="connsiteY46" fmla="*/ 89624 h 6959054"/>
                  <a:gd name="connsiteX47" fmla="*/ 6084152 w 6891872"/>
                  <a:gd name="connsiteY47" fmla="*/ 59144 h 6959054"/>
                  <a:gd name="connsiteX48" fmla="*/ 6114632 w 6891872"/>
                  <a:gd name="connsiteY48" fmla="*/ 120104 h 6959054"/>
                  <a:gd name="connsiteX49" fmla="*/ 6221312 w 6891872"/>
                  <a:gd name="connsiteY49" fmla="*/ 142964 h 6959054"/>
                  <a:gd name="connsiteX50" fmla="*/ 6289892 w 6891872"/>
                  <a:gd name="connsiteY50" fmla="*/ 142964 h 6959054"/>
                  <a:gd name="connsiteX51" fmla="*/ 6381332 w 6891872"/>
                  <a:gd name="connsiteY51" fmla="*/ 188684 h 6959054"/>
                  <a:gd name="connsiteX52" fmla="*/ 6327992 w 6891872"/>
                  <a:gd name="connsiteY52" fmla="*/ 249644 h 6959054"/>
                  <a:gd name="connsiteX53" fmla="*/ 6366092 w 6891872"/>
                  <a:gd name="connsiteY53" fmla="*/ 318224 h 6959054"/>
                  <a:gd name="connsiteX54" fmla="*/ 6343232 w 6891872"/>
                  <a:gd name="connsiteY54" fmla="*/ 485864 h 6959054"/>
                  <a:gd name="connsiteX55" fmla="*/ 6312752 w 6891872"/>
                  <a:gd name="connsiteY55" fmla="*/ 523964 h 6959054"/>
                  <a:gd name="connsiteX56" fmla="*/ 6312752 w 6891872"/>
                  <a:gd name="connsiteY56" fmla="*/ 600164 h 6959054"/>
                  <a:gd name="connsiteX57" fmla="*/ 6373712 w 6891872"/>
                  <a:gd name="connsiteY57" fmla="*/ 577304 h 6959054"/>
                  <a:gd name="connsiteX58" fmla="*/ 6381332 w 6891872"/>
                  <a:gd name="connsiteY58" fmla="*/ 668744 h 6959054"/>
                  <a:gd name="connsiteX59" fmla="*/ 6526112 w 6891872"/>
                  <a:gd name="connsiteY59" fmla="*/ 752564 h 6959054"/>
                  <a:gd name="connsiteX60" fmla="*/ 6617552 w 6891872"/>
                  <a:gd name="connsiteY60" fmla="*/ 729704 h 6959054"/>
                  <a:gd name="connsiteX61" fmla="*/ 6739472 w 6891872"/>
                  <a:gd name="connsiteY61" fmla="*/ 798284 h 6959054"/>
                  <a:gd name="connsiteX62" fmla="*/ 6853772 w 6891872"/>
                  <a:gd name="connsiteY62" fmla="*/ 927824 h 6959054"/>
                  <a:gd name="connsiteX63" fmla="*/ 6884252 w 6891872"/>
                  <a:gd name="connsiteY63" fmla="*/ 958304 h 6959054"/>
                  <a:gd name="connsiteX64" fmla="*/ 6891872 w 6891872"/>
                  <a:gd name="connsiteY64" fmla="*/ 1042124 h 6959054"/>
                  <a:gd name="connsiteX65" fmla="*/ 6830912 w 6891872"/>
                  <a:gd name="connsiteY65" fmla="*/ 1095464 h 6959054"/>
                  <a:gd name="connsiteX66" fmla="*/ 6792812 w 6891872"/>
                  <a:gd name="connsiteY66" fmla="*/ 1209764 h 6959054"/>
                  <a:gd name="connsiteX67" fmla="*/ 6640412 w 6891872"/>
                  <a:gd name="connsiteY67" fmla="*/ 1293584 h 6959054"/>
                  <a:gd name="connsiteX68" fmla="*/ 6564212 w 6891872"/>
                  <a:gd name="connsiteY68" fmla="*/ 1362164 h 6959054"/>
                  <a:gd name="connsiteX69" fmla="*/ 6457532 w 6891872"/>
                  <a:gd name="connsiteY69" fmla="*/ 1346924 h 6959054"/>
                  <a:gd name="connsiteX70" fmla="*/ 6335612 w 6891872"/>
                  <a:gd name="connsiteY70" fmla="*/ 1324064 h 6959054"/>
                  <a:gd name="connsiteX71" fmla="*/ 6289892 w 6891872"/>
                  <a:gd name="connsiteY71" fmla="*/ 1331684 h 6959054"/>
                  <a:gd name="connsiteX72" fmla="*/ 6289892 w 6891872"/>
                  <a:gd name="connsiteY72" fmla="*/ 1362164 h 6959054"/>
                  <a:gd name="connsiteX73" fmla="*/ 6228932 w 6891872"/>
                  <a:gd name="connsiteY73" fmla="*/ 1438364 h 6959054"/>
                  <a:gd name="connsiteX74" fmla="*/ 6259412 w 6891872"/>
                  <a:gd name="connsiteY74" fmla="*/ 1506944 h 6959054"/>
                  <a:gd name="connsiteX75" fmla="*/ 6251792 w 6891872"/>
                  <a:gd name="connsiteY75" fmla="*/ 1674584 h 6959054"/>
                  <a:gd name="connsiteX76" fmla="*/ 6221312 w 6891872"/>
                  <a:gd name="connsiteY76" fmla="*/ 1735544 h 6959054"/>
                  <a:gd name="connsiteX77" fmla="*/ 6259412 w 6891872"/>
                  <a:gd name="connsiteY77" fmla="*/ 1804124 h 6959054"/>
                  <a:gd name="connsiteX78" fmla="*/ 6259412 w 6891872"/>
                  <a:gd name="connsiteY78" fmla="*/ 1872704 h 6959054"/>
                  <a:gd name="connsiteX79" fmla="*/ 6213692 w 6891872"/>
                  <a:gd name="connsiteY79" fmla="*/ 1948904 h 6959054"/>
                  <a:gd name="connsiteX80" fmla="*/ 6145112 w 6891872"/>
                  <a:gd name="connsiteY80" fmla="*/ 1956524 h 6959054"/>
                  <a:gd name="connsiteX81" fmla="*/ 6145112 w 6891872"/>
                  <a:gd name="connsiteY81" fmla="*/ 2101304 h 6959054"/>
                  <a:gd name="connsiteX82" fmla="*/ 6107012 w 6891872"/>
                  <a:gd name="connsiteY82" fmla="*/ 2147024 h 6959054"/>
                  <a:gd name="connsiteX83" fmla="*/ 6114632 w 6891872"/>
                  <a:gd name="connsiteY83" fmla="*/ 2207984 h 6959054"/>
                  <a:gd name="connsiteX84" fmla="*/ 6122252 w 6891872"/>
                  <a:gd name="connsiteY84" fmla="*/ 2253704 h 6959054"/>
                  <a:gd name="connsiteX85" fmla="*/ 6068912 w 6891872"/>
                  <a:gd name="connsiteY85" fmla="*/ 2375624 h 6959054"/>
                  <a:gd name="connsiteX86" fmla="*/ 6068912 w 6891872"/>
                  <a:gd name="connsiteY86" fmla="*/ 2428964 h 6959054"/>
                  <a:gd name="connsiteX87" fmla="*/ 6084152 w 6891872"/>
                  <a:gd name="connsiteY87" fmla="*/ 2505164 h 6959054"/>
                  <a:gd name="connsiteX88" fmla="*/ 6160352 w 6891872"/>
                  <a:gd name="connsiteY88" fmla="*/ 2619464 h 6959054"/>
                  <a:gd name="connsiteX89" fmla="*/ 6267032 w 6891872"/>
                  <a:gd name="connsiteY89" fmla="*/ 2688044 h 6959054"/>
                  <a:gd name="connsiteX90" fmla="*/ 6312752 w 6891872"/>
                  <a:gd name="connsiteY90" fmla="*/ 2680424 h 6959054"/>
                  <a:gd name="connsiteX91" fmla="*/ 6404192 w 6891872"/>
                  <a:gd name="connsiteY91" fmla="*/ 2787104 h 6959054"/>
                  <a:gd name="connsiteX92" fmla="*/ 6289892 w 6891872"/>
                  <a:gd name="connsiteY92" fmla="*/ 2939504 h 6959054"/>
                  <a:gd name="connsiteX93" fmla="*/ 6160352 w 6891872"/>
                  <a:gd name="connsiteY93" fmla="*/ 3038564 h 6959054"/>
                  <a:gd name="connsiteX94" fmla="*/ 6167972 w 6891872"/>
                  <a:gd name="connsiteY94" fmla="*/ 3122384 h 6959054"/>
                  <a:gd name="connsiteX95" fmla="*/ 6038432 w 6891872"/>
                  <a:gd name="connsiteY95" fmla="*/ 3236684 h 6959054"/>
                  <a:gd name="connsiteX96" fmla="*/ 6038432 w 6891872"/>
                  <a:gd name="connsiteY96" fmla="*/ 3297644 h 6959054"/>
                  <a:gd name="connsiteX97" fmla="*/ 5931752 w 6891872"/>
                  <a:gd name="connsiteY97" fmla="*/ 3442424 h 6959054"/>
                  <a:gd name="connsiteX98" fmla="*/ 5855552 w 6891872"/>
                  <a:gd name="connsiteY98" fmla="*/ 3465284 h 6959054"/>
                  <a:gd name="connsiteX99" fmla="*/ 5840312 w 6891872"/>
                  <a:gd name="connsiteY99" fmla="*/ 3625304 h 6959054"/>
                  <a:gd name="connsiteX100" fmla="*/ 5855552 w 6891872"/>
                  <a:gd name="connsiteY100" fmla="*/ 3671024 h 6959054"/>
                  <a:gd name="connsiteX101" fmla="*/ 5893652 w 6891872"/>
                  <a:gd name="connsiteY101" fmla="*/ 3815804 h 6959054"/>
                  <a:gd name="connsiteX102" fmla="*/ 5916512 w 6891872"/>
                  <a:gd name="connsiteY102" fmla="*/ 3892004 h 6959054"/>
                  <a:gd name="connsiteX103" fmla="*/ 5946992 w 6891872"/>
                  <a:gd name="connsiteY103" fmla="*/ 3952964 h 6959054"/>
                  <a:gd name="connsiteX104" fmla="*/ 5901272 w 6891872"/>
                  <a:gd name="connsiteY104" fmla="*/ 4044404 h 6959054"/>
                  <a:gd name="connsiteX105" fmla="*/ 5817452 w 6891872"/>
                  <a:gd name="connsiteY105" fmla="*/ 3983444 h 6959054"/>
                  <a:gd name="connsiteX106" fmla="*/ 5672672 w 6891872"/>
                  <a:gd name="connsiteY106" fmla="*/ 3991064 h 6959054"/>
                  <a:gd name="connsiteX107" fmla="*/ 5611712 w 6891872"/>
                  <a:gd name="connsiteY107" fmla="*/ 4044404 h 6959054"/>
                  <a:gd name="connsiteX108" fmla="*/ 5543132 w 6891872"/>
                  <a:gd name="connsiteY108" fmla="*/ 3975824 h 6959054"/>
                  <a:gd name="connsiteX109" fmla="*/ 5413592 w 6891872"/>
                  <a:gd name="connsiteY109" fmla="*/ 3998684 h 6959054"/>
                  <a:gd name="connsiteX110" fmla="*/ 5398352 w 6891872"/>
                  <a:gd name="connsiteY110" fmla="*/ 4151084 h 6959054"/>
                  <a:gd name="connsiteX111" fmla="*/ 5352632 w 6891872"/>
                  <a:gd name="connsiteY111" fmla="*/ 4189184 h 6959054"/>
                  <a:gd name="connsiteX112" fmla="*/ 5276432 w 6891872"/>
                  <a:gd name="connsiteY112" fmla="*/ 4173944 h 6959054"/>
                  <a:gd name="connsiteX113" fmla="*/ 5207852 w 6891872"/>
                  <a:gd name="connsiteY113" fmla="*/ 4189184 h 6959054"/>
                  <a:gd name="connsiteX114" fmla="*/ 4872572 w 6891872"/>
                  <a:gd name="connsiteY114" fmla="*/ 4234904 h 6959054"/>
                  <a:gd name="connsiteX115" fmla="*/ 4811612 w 6891872"/>
                  <a:gd name="connsiteY115" fmla="*/ 4257764 h 6959054"/>
                  <a:gd name="connsiteX116" fmla="*/ 4781132 w 6891872"/>
                  <a:gd name="connsiteY116" fmla="*/ 4387304 h 6959054"/>
                  <a:gd name="connsiteX117" fmla="*/ 4819232 w 6891872"/>
                  <a:gd name="connsiteY117" fmla="*/ 4455884 h 6959054"/>
                  <a:gd name="connsiteX118" fmla="*/ 4864952 w 6891872"/>
                  <a:gd name="connsiteY118" fmla="*/ 4471124 h 6959054"/>
                  <a:gd name="connsiteX119" fmla="*/ 4872572 w 6891872"/>
                  <a:gd name="connsiteY119" fmla="*/ 4539704 h 6959054"/>
                  <a:gd name="connsiteX120" fmla="*/ 4842092 w 6891872"/>
                  <a:gd name="connsiteY120" fmla="*/ 4692104 h 6959054"/>
                  <a:gd name="connsiteX121" fmla="*/ 4819232 w 6891872"/>
                  <a:gd name="connsiteY121" fmla="*/ 4867364 h 6959054"/>
                  <a:gd name="connsiteX122" fmla="*/ 4666832 w 6891872"/>
                  <a:gd name="connsiteY122" fmla="*/ 5042624 h 6959054"/>
                  <a:gd name="connsiteX123" fmla="*/ 4727792 w 6891872"/>
                  <a:gd name="connsiteY123" fmla="*/ 5225504 h 6959054"/>
                  <a:gd name="connsiteX124" fmla="*/ 4811612 w 6891872"/>
                  <a:gd name="connsiteY124" fmla="*/ 5187404 h 6959054"/>
                  <a:gd name="connsiteX125" fmla="*/ 4895432 w 6891872"/>
                  <a:gd name="connsiteY125" fmla="*/ 5301704 h 6959054"/>
                  <a:gd name="connsiteX126" fmla="*/ 4872572 w 6891872"/>
                  <a:gd name="connsiteY126" fmla="*/ 5576024 h 6959054"/>
                  <a:gd name="connsiteX127" fmla="*/ 4925912 w 6891872"/>
                  <a:gd name="connsiteY127" fmla="*/ 5774144 h 6959054"/>
                  <a:gd name="connsiteX128" fmla="*/ 4925912 w 6891872"/>
                  <a:gd name="connsiteY128" fmla="*/ 5842724 h 6959054"/>
                  <a:gd name="connsiteX129" fmla="*/ 4910672 w 6891872"/>
                  <a:gd name="connsiteY129" fmla="*/ 5911304 h 6959054"/>
                  <a:gd name="connsiteX130" fmla="*/ 4918292 w 6891872"/>
                  <a:gd name="connsiteY130" fmla="*/ 6010364 h 6959054"/>
                  <a:gd name="connsiteX131" fmla="*/ 4910672 w 6891872"/>
                  <a:gd name="connsiteY131" fmla="*/ 6109424 h 6959054"/>
                  <a:gd name="connsiteX132" fmla="*/ 4899272 w 6891872"/>
                  <a:gd name="connsiteY132" fmla="*/ 6125710 h 6959054"/>
                  <a:gd name="connsiteX133" fmla="*/ 4819232 w 6891872"/>
                  <a:gd name="connsiteY133" fmla="*/ 6114504 h 6959054"/>
                  <a:gd name="connsiteX134" fmla="*/ 4774780 w 6891872"/>
                  <a:gd name="connsiteY134" fmla="*/ 6120854 h 6959054"/>
                  <a:gd name="connsiteX135" fmla="*/ 4717632 w 6891872"/>
                  <a:gd name="connsiteY135" fmla="*/ 6095454 h 6959054"/>
                  <a:gd name="connsiteX136" fmla="*/ 4685884 w 6891872"/>
                  <a:gd name="connsiteY136" fmla="*/ 6057354 h 6959054"/>
                  <a:gd name="connsiteX137" fmla="*/ 4679532 w 6891872"/>
                  <a:gd name="connsiteY137" fmla="*/ 5949404 h 6959054"/>
                  <a:gd name="connsiteX138" fmla="*/ 4622380 w 6891872"/>
                  <a:gd name="connsiteY138" fmla="*/ 5936704 h 6959054"/>
                  <a:gd name="connsiteX139" fmla="*/ 4571580 w 6891872"/>
                  <a:gd name="connsiteY139" fmla="*/ 5854154 h 6959054"/>
                  <a:gd name="connsiteX140" fmla="*/ 4514432 w 6891872"/>
                  <a:gd name="connsiteY140" fmla="*/ 5784304 h 6959054"/>
                  <a:gd name="connsiteX141" fmla="*/ 4457284 w 6891872"/>
                  <a:gd name="connsiteY141" fmla="*/ 5746204 h 6959054"/>
                  <a:gd name="connsiteX142" fmla="*/ 4425532 w 6891872"/>
                  <a:gd name="connsiteY142" fmla="*/ 5790654 h 6959054"/>
                  <a:gd name="connsiteX143" fmla="*/ 4419180 w 6891872"/>
                  <a:gd name="connsiteY143" fmla="*/ 5911304 h 6959054"/>
                  <a:gd name="connsiteX144" fmla="*/ 4247732 w 6891872"/>
                  <a:gd name="connsiteY144" fmla="*/ 6019254 h 6959054"/>
                  <a:gd name="connsiteX145" fmla="*/ 4082632 w 6891872"/>
                  <a:gd name="connsiteY145" fmla="*/ 6031954 h 6959054"/>
                  <a:gd name="connsiteX146" fmla="*/ 4044532 w 6891872"/>
                  <a:gd name="connsiteY146" fmla="*/ 6063704 h 6959054"/>
                  <a:gd name="connsiteX147" fmla="*/ 4038180 w 6891872"/>
                  <a:gd name="connsiteY147" fmla="*/ 6203404 h 6959054"/>
                  <a:gd name="connsiteX148" fmla="*/ 4088980 w 6891872"/>
                  <a:gd name="connsiteY148" fmla="*/ 6254204 h 6959054"/>
                  <a:gd name="connsiteX149" fmla="*/ 4088980 w 6891872"/>
                  <a:gd name="connsiteY149" fmla="*/ 6387554 h 6959054"/>
                  <a:gd name="connsiteX150" fmla="*/ 4000084 w 6891872"/>
                  <a:gd name="connsiteY150" fmla="*/ 6374854 h 6959054"/>
                  <a:gd name="connsiteX151" fmla="*/ 3936580 w 6891872"/>
                  <a:gd name="connsiteY151" fmla="*/ 6393904 h 6959054"/>
                  <a:gd name="connsiteX152" fmla="*/ 3904832 w 6891872"/>
                  <a:gd name="connsiteY152" fmla="*/ 6432004 h 6959054"/>
                  <a:gd name="connsiteX153" fmla="*/ 3923884 w 6891872"/>
                  <a:gd name="connsiteY153" fmla="*/ 6546304 h 6959054"/>
                  <a:gd name="connsiteX154" fmla="*/ 3911180 w 6891872"/>
                  <a:gd name="connsiteY154" fmla="*/ 6609804 h 6959054"/>
                  <a:gd name="connsiteX155" fmla="*/ 3873084 w 6891872"/>
                  <a:gd name="connsiteY155" fmla="*/ 6622504 h 6959054"/>
                  <a:gd name="connsiteX156" fmla="*/ 3758780 w 6891872"/>
                  <a:gd name="connsiteY156" fmla="*/ 6616154 h 6959054"/>
                  <a:gd name="connsiteX157" fmla="*/ 3714332 w 6891872"/>
                  <a:gd name="connsiteY157" fmla="*/ 6666954 h 6959054"/>
                  <a:gd name="connsiteX158" fmla="*/ 3612732 w 6891872"/>
                  <a:gd name="connsiteY158" fmla="*/ 6666954 h 6959054"/>
                  <a:gd name="connsiteX159" fmla="*/ 3631780 w 6891872"/>
                  <a:gd name="connsiteY159" fmla="*/ 6781254 h 6959054"/>
                  <a:gd name="connsiteX160" fmla="*/ 3580980 w 6891872"/>
                  <a:gd name="connsiteY160" fmla="*/ 6857454 h 6959054"/>
                  <a:gd name="connsiteX161" fmla="*/ 3542884 w 6891872"/>
                  <a:gd name="connsiteY161" fmla="*/ 6863804 h 6959054"/>
                  <a:gd name="connsiteX162" fmla="*/ 3511132 w 6891872"/>
                  <a:gd name="connsiteY162" fmla="*/ 6920954 h 6959054"/>
                  <a:gd name="connsiteX163" fmla="*/ 3466684 w 6891872"/>
                  <a:gd name="connsiteY163" fmla="*/ 6920954 h 6959054"/>
                  <a:gd name="connsiteX164" fmla="*/ 3339684 w 6891872"/>
                  <a:gd name="connsiteY164" fmla="*/ 6876504 h 6959054"/>
                  <a:gd name="connsiteX165" fmla="*/ 3301580 w 6891872"/>
                  <a:gd name="connsiteY165" fmla="*/ 6882854 h 6959054"/>
                  <a:gd name="connsiteX166" fmla="*/ 3263484 w 6891872"/>
                  <a:gd name="connsiteY166" fmla="*/ 6959054 h 6959054"/>
                  <a:gd name="connsiteX167" fmla="*/ 3206332 w 6891872"/>
                  <a:gd name="connsiteY167" fmla="*/ 6959054 h 6959054"/>
                  <a:gd name="connsiteX168" fmla="*/ 3187284 w 6891872"/>
                  <a:gd name="connsiteY168" fmla="*/ 6844754 h 6959054"/>
                  <a:gd name="connsiteX169" fmla="*/ 3136484 w 6891872"/>
                  <a:gd name="connsiteY169" fmla="*/ 6825704 h 6959054"/>
                  <a:gd name="connsiteX170" fmla="*/ 3136484 w 6891872"/>
                  <a:gd name="connsiteY170" fmla="*/ 6787604 h 6959054"/>
                  <a:gd name="connsiteX171" fmla="*/ 3199980 w 6891872"/>
                  <a:gd name="connsiteY171" fmla="*/ 6755854 h 6959054"/>
                  <a:gd name="connsiteX172" fmla="*/ 3206332 w 6891872"/>
                  <a:gd name="connsiteY172" fmla="*/ 6692354 h 6959054"/>
                  <a:gd name="connsiteX173" fmla="*/ 3180932 w 6891872"/>
                  <a:gd name="connsiteY173" fmla="*/ 6628854 h 6959054"/>
                  <a:gd name="connsiteX174" fmla="*/ 3206332 w 6891872"/>
                  <a:gd name="connsiteY174" fmla="*/ 6533604 h 6959054"/>
                  <a:gd name="connsiteX175" fmla="*/ 3168232 w 6891872"/>
                  <a:gd name="connsiteY175" fmla="*/ 6463754 h 6959054"/>
                  <a:gd name="connsiteX176" fmla="*/ 3104732 w 6891872"/>
                  <a:gd name="connsiteY176" fmla="*/ 6476454 h 6959054"/>
                  <a:gd name="connsiteX177" fmla="*/ 2977732 w 6891872"/>
                  <a:gd name="connsiteY177" fmla="*/ 6387554 h 6959054"/>
                  <a:gd name="connsiteX178" fmla="*/ 2977732 w 6891872"/>
                  <a:gd name="connsiteY178" fmla="*/ 6311354 h 6959054"/>
                  <a:gd name="connsiteX179" fmla="*/ 2914232 w 6891872"/>
                  <a:gd name="connsiteY179" fmla="*/ 6311354 h 6959054"/>
                  <a:gd name="connsiteX180" fmla="*/ 2901532 w 6891872"/>
                  <a:gd name="connsiteY180" fmla="*/ 6273254 h 6959054"/>
                  <a:gd name="connsiteX181" fmla="*/ 2895180 w 6891872"/>
                  <a:gd name="connsiteY181" fmla="*/ 6235154 h 6959054"/>
                  <a:gd name="connsiteX182" fmla="*/ 2869780 w 6891872"/>
                  <a:gd name="connsiteY182" fmla="*/ 6000204 h 6959054"/>
                  <a:gd name="connsiteX183" fmla="*/ 2844380 w 6891872"/>
                  <a:gd name="connsiteY183" fmla="*/ 5955754 h 6959054"/>
                  <a:gd name="connsiteX184" fmla="*/ 2838032 w 6891872"/>
                  <a:gd name="connsiteY184" fmla="*/ 5879554 h 6959054"/>
                  <a:gd name="connsiteX185" fmla="*/ 2691980 w 6891872"/>
                  <a:gd name="connsiteY185" fmla="*/ 5866854 h 6959054"/>
                  <a:gd name="connsiteX186" fmla="*/ 2660232 w 6891872"/>
                  <a:gd name="connsiteY186" fmla="*/ 5841454 h 6959054"/>
                  <a:gd name="connsiteX187" fmla="*/ 2279232 w 6891872"/>
                  <a:gd name="connsiteY187" fmla="*/ 5974804 h 6959054"/>
                  <a:gd name="connsiteX188" fmla="*/ 2234780 w 6891872"/>
                  <a:gd name="connsiteY188" fmla="*/ 6063704 h 6959054"/>
                  <a:gd name="connsiteX189" fmla="*/ 2222084 w 6891872"/>
                  <a:gd name="connsiteY189" fmla="*/ 6178004 h 6959054"/>
                  <a:gd name="connsiteX190" fmla="*/ 2101432 w 6891872"/>
                  <a:gd name="connsiteY190" fmla="*/ 6241504 h 6959054"/>
                  <a:gd name="connsiteX191" fmla="*/ 2056980 w 6891872"/>
                  <a:gd name="connsiteY191" fmla="*/ 6260554 h 6959054"/>
                  <a:gd name="connsiteX192" fmla="*/ 1987132 w 6891872"/>
                  <a:gd name="connsiteY192" fmla="*/ 6330404 h 6959054"/>
                  <a:gd name="connsiteX193" fmla="*/ 2006180 w 6891872"/>
                  <a:gd name="connsiteY193" fmla="*/ 6425654 h 6959054"/>
                  <a:gd name="connsiteX194" fmla="*/ 1987132 w 6891872"/>
                  <a:gd name="connsiteY194" fmla="*/ 6463754 h 6959054"/>
                  <a:gd name="connsiteX195" fmla="*/ 2006180 w 6891872"/>
                  <a:gd name="connsiteY195" fmla="*/ 6520904 h 6959054"/>
                  <a:gd name="connsiteX196" fmla="*/ 1942684 w 6891872"/>
                  <a:gd name="connsiteY196" fmla="*/ 6571704 h 6959054"/>
                  <a:gd name="connsiteX197" fmla="*/ 1923632 w 6891872"/>
                  <a:gd name="connsiteY197" fmla="*/ 6501854 h 6959054"/>
                  <a:gd name="connsiteX198" fmla="*/ 1853780 w 6891872"/>
                  <a:gd name="connsiteY198" fmla="*/ 6457404 h 6959054"/>
                  <a:gd name="connsiteX199" fmla="*/ 1822032 w 6891872"/>
                  <a:gd name="connsiteY199" fmla="*/ 6482804 h 6959054"/>
                  <a:gd name="connsiteX200" fmla="*/ 1733132 w 6891872"/>
                  <a:gd name="connsiteY200" fmla="*/ 6476454 h 6959054"/>
                  <a:gd name="connsiteX201" fmla="*/ 1669632 w 6891872"/>
                  <a:gd name="connsiteY201" fmla="*/ 6533604 h 6959054"/>
                  <a:gd name="connsiteX202" fmla="*/ 1561684 w 6891872"/>
                  <a:gd name="connsiteY202" fmla="*/ 6552654 h 6959054"/>
                  <a:gd name="connsiteX203" fmla="*/ 1472780 w 6891872"/>
                  <a:gd name="connsiteY203" fmla="*/ 6539954 h 6959054"/>
                  <a:gd name="connsiteX204" fmla="*/ 1409284 w 6891872"/>
                  <a:gd name="connsiteY204" fmla="*/ 6539954 h 6959054"/>
                  <a:gd name="connsiteX205" fmla="*/ 1326732 w 6891872"/>
                  <a:gd name="connsiteY205" fmla="*/ 6641554 h 6959054"/>
                  <a:gd name="connsiteX206" fmla="*/ 1326732 w 6891872"/>
                  <a:gd name="connsiteY206" fmla="*/ 6692354 h 6959054"/>
                  <a:gd name="connsiteX207" fmla="*/ 1282284 w 6891872"/>
                  <a:gd name="connsiteY207" fmla="*/ 6705054 h 6959054"/>
                  <a:gd name="connsiteX208" fmla="*/ 1098132 w 6891872"/>
                  <a:gd name="connsiteY208" fmla="*/ 6622504 h 6959054"/>
                  <a:gd name="connsiteX209" fmla="*/ 1142580 w 6891872"/>
                  <a:gd name="connsiteY209" fmla="*/ 6552654 h 6959054"/>
                  <a:gd name="connsiteX210" fmla="*/ 1136232 w 6891872"/>
                  <a:gd name="connsiteY210" fmla="*/ 6514554 h 6959054"/>
                  <a:gd name="connsiteX211" fmla="*/ 1174332 w 6891872"/>
                  <a:gd name="connsiteY211" fmla="*/ 6444704 h 6959054"/>
                  <a:gd name="connsiteX212" fmla="*/ 1167980 w 6891872"/>
                  <a:gd name="connsiteY212" fmla="*/ 6374854 h 6959054"/>
                  <a:gd name="connsiteX213" fmla="*/ 1136232 w 6891872"/>
                  <a:gd name="connsiteY213" fmla="*/ 6374854 h 6959054"/>
                  <a:gd name="connsiteX214" fmla="*/ 1110832 w 6891872"/>
                  <a:gd name="connsiteY214" fmla="*/ 6336754 h 6959054"/>
                  <a:gd name="connsiteX215" fmla="*/ 1079084 w 6891872"/>
                  <a:gd name="connsiteY215" fmla="*/ 6336754 h 6959054"/>
                  <a:gd name="connsiteX216" fmla="*/ 1072732 w 6891872"/>
                  <a:gd name="connsiteY216" fmla="*/ 6298654 h 6959054"/>
                  <a:gd name="connsiteX217" fmla="*/ 1015580 w 6891872"/>
                  <a:gd name="connsiteY217" fmla="*/ 6292304 h 6959054"/>
                  <a:gd name="connsiteX218" fmla="*/ 971132 w 6891872"/>
                  <a:gd name="connsiteY218" fmla="*/ 6330404 h 6959054"/>
                  <a:gd name="connsiteX219" fmla="*/ 818732 w 6891872"/>
                  <a:gd name="connsiteY219" fmla="*/ 6266904 h 6959054"/>
                  <a:gd name="connsiteX220" fmla="*/ 755232 w 6891872"/>
                  <a:gd name="connsiteY220" fmla="*/ 6311354 h 6959054"/>
                  <a:gd name="connsiteX221" fmla="*/ 685380 w 6891872"/>
                  <a:gd name="connsiteY221" fmla="*/ 6292304 h 6959054"/>
                  <a:gd name="connsiteX222" fmla="*/ 666332 w 6891872"/>
                  <a:gd name="connsiteY222" fmla="*/ 6387554 h 6959054"/>
                  <a:gd name="connsiteX223" fmla="*/ 698084 w 6891872"/>
                  <a:gd name="connsiteY223" fmla="*/ 6432004 h 6959054"/>
                  <a:gd name="connsiteX224" fmla="*/ 698084 w 6891872"/>
                  <a:gd name="connsiteY224" fmla="*/ 6489154 h 6959054"/>
                  <a:gd name="connsiteX225" fmla="*/ 647284 w 6891872"/>
                  <a:gd name="connsiteY225" fmla="*/ 6552654 h 6959054"/>
                  <a:gd name="connsiteX226" fmla="*/ 507580 w 6891872"/>
                  <a:gd name="connsiteY226" fmla="*/ 6743154 h 6959054"/>
                  <a:gd name="connsiteX227" fmla="*/ 469484 w 6891872"/>
                  <a:gd name="connsiteY227" fmla="*/ 6781254 h 6959054"/>
                  <a:gd name="connsiteX228" fmla="*/ 456780 w 6891872"/>
                  <a:gd name="connsiteY228" fmla="*/ 6813004 h 6959054"/>
                  <a:gd name="connsiteX229" fmla="*/ 374232 w 6891872"/>
                  <a:gd name="connsiteY229" fmla="*/ 6857454 h 6959054"/>
                  <a:gd name="connsiteX230" fmla="*/ 323432 w 6891872"/>
                  <a:gd name="connsiteY230" fmla="*/ 6806654 h 6959054"/>
                  <a:gd name="connsiteX231" fmla="*/ 361532 w 6891872"/>
                  <a:gd name="connsiteY231" fmla="*/ 6736804 h 6959054"/>
                  <a:gd name="connsiteX232" fmla="*/ 278980 w 6891872"/>
                  <a:gd name="connsiteY232" fmla="*/ 6622504 h 6959054"/>
                  <a:gd name="connsiteX233" fmla="*/ 278980 w 6891872"/>
                  <a:gd name="connsiteY233" fmla="*/ 6432004 h 6959054"/>
                  <a:gd name="connsiteX234" fmla="*/ 209132 w 6891872"/>
                  <a:gd name="connsiteY234" fmla="*/ 6381204 h 6959054"/>
                  <a:gd name="connsiteX235" fmla="*/ 190084 w 6891872"/>
                  <a:gd name="connsiteY235" fmla="*/ 6324054 h 6959054"/>
                  <a:gd name="connsiteX236" fmla="*/ 240884 w 6891872"/>
                  <a:gd name="connsiteY236" fmla="*/ 6305004 h 6959054"/>
                  <a:gd name="connsiteX237" fmla="*/ 240884 w 6891872"/>
                  <a:gd name="connsiteY237" fmla="*/ 6235154 h 6959054"/>
                  <a:gd name="connsiteX238" fmla="*/ 202780 w 6891872"/>
                  <a:gd name="connsiteY238" fmla="*/ 6171654 h 6959054"/>
                  <a:gd name="connsiteX239" fmla="*/ 75780 w 6891872"/>
                  <a:gd name="connsiteY239" fmla="*/ 6146254 h 6959054"/>
                  <a:gd name="connsiteX240" fmla="*/ 0 w 6891872"/>
                  <a:gd name="connsiteY240" fmla="*/ 6043408 h 6959054"/>
                  <a:gd name="connsiteX241" fmla="*/ 4344 w 6891872"/>
                  <a:gd name="connsiteY241" fmla="*/ 6044654 h 6959054"/>
                  <a:gd name="connsiteX242" fmla="*/ 537744 w 6891872"/>
                  <a:gd name="connsiteY242" fmla="*/ 5839868 h 6959054"/>
                  <a:gd name="connsiteX243" fmla="*/ 599656 w 6891872"/>
                  <a:gd name="connsiteY243" fmla="*/ 5768428 h 6959054"/>
                  <a:gd name="connsiteX244" fmla="*/ 733008 w 6891872"/>
                  <a:gd name="connsiteY244" fmla="*/ 5773192 h 6959054"/>
                  <a:gd name="connsiteX245" fmla="*/ 904456 w 6891872"/>
                  <a:gd name="connsiteY245" fmla="*/ 5677942 h 6959054"/>
                  <a:gd name="connsiteX246" fmla="*/ 928268 w 6891872"/>
                  <a:gd name="connsiteY246" fmla="*/ 5644604 h 6959054"/>
                  <a:gd name="connsiteX247" fmla="*/ 966372 w 6891872"/>
                  <a:gd name="connsiteY247" fmla="*/ 5625554 h 6959054"/>
                  <a:gd name="connsiteX248" fmla="*/ 1085432 w 6891872"/>
                  <a:gd name="connsiteY248" fmla="*/ 5516016 h 6959054"/>
                  <a:gd name="connsiteX249" fmla="*/ 1180684 w 6891872"/>
                  <a:gd name="connsiteY249" fmla="*/ 5511254 h 6959054"/>
                  <a:gd name="connsiteX250" fmla="*/ 1375944 w 6891872"/>
                  <a:gd name="connsiteY250" fmla="*/ 5306468 h 6959054"/>
                  <a:gd name="connsiteX251" fmla="*/ 1475956 w 6891872"/>
                  <a:gd name="connsiteY251" fmla="*/ 5311228 h 6959054"/>
                  <a:gd name="connsiteX252" fmla="*/ 1518820 w 6891872"/>
                  <a:gd name="connsiteY252" fmla="*/ 5349328 h 6959054"/>
                  <a:gd name="connsiteX253" fmla="*/ 1699796 w 6891872"/>
                  <a:gd name="connsiteY253" fmla="*/ 5311228 h 6959054"/>
                  <a:gd name="connsiteX254" fmla="*/ 1747420 w 6891872"/>
                  <a:gd name="connsiteY254" fmla="*/ 5306468 h 6959054"/>
                  <a:gd name="connsiteX255" fmla="*/ 1814096 w 6891872"/>
                  <a:gd name="connsiteY255" fmla="*/ 5296942 h 6959054"/>
                  <a:gd name="connsiteX256" fmla="*/ 1861720 w 6891872"/>
                  <a:gd name="connsiteY256" fmla="*/ 5215980 h 6959054"/>
                  <a:gd name="connsiteX257" fmla="*/ 1966496 w 6891872"/>
                  <a:gd name="connsiteY257" fmla="*/ 5182642 h 6959054"/>
                  <a:gd name="connsiteX258" fmla="*/ 2261772 w 6891872"/>
                  <a:gd name="connsiteY258" fmla="*/ 4915942 h 6959054"/>
                  <a:gd name="connsiteX259" fmla="*/ 2371308 w 6891872"/>
                  <a:gd name="connsiteY259" fmla="*/ 4763542 h 6959054"/>
                  <a:gd name="connsiteX260" fmla="*/ 2609432 w 6891872"/>
                  <a:gd name="connsiteY260" fmla="*/ 4596854 h 6959054"/>
                  <a:gd name="connsiteX261" fmla="*/ 2766596 w 6891872"/>
                  <a:gd name="connsiteY261" fmla="*/ 4520654 h 6959054"/>
                  <a:gd name="connsiteX262" fmla="*/ 2885656 w 6891872"/>
                  <a:gd name="connsiteY262" fmla="*/ 4339680 h 6959054"/>
                  <a:gd name="connsiteX263" fmla="*/ 2966620 w 6891872"/>
                  <a:gd name="connsiteY263" fmla="*/ 4134892 h 6959054"/>
                  <a:gd name="connsiteX264" fmla="*/ 3066632 w 6891872"/>
                  <a:gd name="connsiteY264" fmla="*/ 4049168 h 6959054"/>
                  <a:gd name="connsiteX265" fmla="*/ 3085684 w 6891872"/>
                  <a:gd name="connsiteY265" fmla="*/ 3977728 h 6959054"/>
                  <a:gd name="connsiteX266" fmla="*/ 3223796 w 6891872"/>
                  <a:gd name="connsiteY266" fmla="*/ 3834854 h 6959054"/>
                  <a:gd name="connsiteX267" fmla="*/ 3290468 w 6891872"/>
                  <a:gd name="connsiteY267" fmla="*/ 3753892 h 6959054"/>
                  <a:gd name="connsiteX268" fmla="*/ 3323808 w 6891872"/>
                  <a:gd name="connsiteY268" fmla="*/ 3677692 h 6959054"/>
                  <a:gd name="connsiteX269" fmla="*/ 3414296 w 6891872"/>
                  <a:gd name="connsiteY269" fmla="*/ 3558628 h 6959054"/>
                  <a:gd name="connsiteX270" fmla="*/ 3452396 w 6891872"/>
                  <a:gd name="connsiteY270" fmla="*/ 3401468 h 6959054"/>
                  <a:gd name="connsiteX271" fmla="*/ 3504780 w 6891872"/>
                  <a:gd name="connsiteY271" fmla="*/ 3191916 h 6959054"/>
                  <a:gd name="connsiteX272" fmla="*/ 3504780 w 6891872"/>
                  <a:gd name="connsiteY272" fmla="*/ 3144292 h 6959054"/>
                  <a:gd name="connsiteX273" fmla="*/ 3501616 w 6891872"/>
                  <a:gd name="connsiteY273" fmla="*/ 3120396 h 6959054"/>
                  <a:gd name="connsiteX274" fmla="*/ 3623844 w 6891872"/>
                  <a:gd name="connsiteY274" fmla="*/ 2844254 h 6959054"/>
                  <a:gd name="connsiteX275" fmla="*/ 3833396 w 6891872"/>
                  <a:gd name="connsiteY275" fmla="*/ 2658516 h 6959054"/>
                  <a:gd name="connsiteX276" fmla="*/ 4100096 w 6891872"/>
                  <a:gd name="connsiteY276" fmla="*/ 2506116 h 6959054"/>
                  <a:gd name="connsiteX277" fmla="*/ 4371556 w 6891872"/>
                  <a:gd name="connsiteY277" fmla="*/ 2301328 h 6959054"/>
                  <a:gd name="connsiteX278" fmla="*/ 4581108 w 6891872"/>
                  <a:gd name="connsiteY278" fmla="*/ 2229892 h 6959054"/>
                  <a:gd name="connsiteX279" fmla="*/ 4790656 w 6891872"/>
                  <a:gd name="connsiteY279" fmla="*/ 2177504 h 6959054"/>
                  <a:gd name="connsiteX280" fmla="*/ 4866856 w 6891872"/>
                  <a:gd name="connsiteY280" fmla="*/ 2072728 h 6959054"/>
                  <a:gd name="connsiteX281" fmla="*/ 4900196 w 6891872"/>
                  <a:gd name="connsiteY281" fmla="*/ 2067968 h 6959054"/>
                  <a:gd name="connsiteX282" fmla="*/ 5028780 w 6891872"/>
                  <a:gd name="connsiteY282" fmla="*/ 2006054 h 6959054"/>
                  <a:gd name="connsiteX283" fmla="*/ 5219284 w 6891872"/>
                  <a:gd name="connsiteY283" fmla="*/ 1801268 h 6959054"/>
                  <a:gd name="connsiteX284" fmla="*/ 5390732 w 6891872"/>
                  <a:gd name="connsiteY284" fmla="*/ 1567904 h 6959054"/>
                  <a:gd name="connsiteX285" fmla="*/ 5471696 w 6891872"/>
                  <a:gd name="connsiteY285" fmla="*/ 1382168 h 6959054"/>
                  <a:gd name="connsiteX286" fmla="*/ 5471696 w 6891872"/>
                  <a:gd name="connsiteY286" fmla="*/ 1291680 h 6959054"/>
                  <a:gd name="connsiteX287" fmla="*/ 5528844 w 6891872"/>
                  <a:gd name="connsiteY287" fmla="*/ 1182142 h 6959054"/>
                  <a:gd name="connsiteX288" fmla="*/ 5533608 w 6891872"/>
                  <a:gd name="connsiteY288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</a:cxnLst>
                <a:rect l="l" t="t" r="r" b="b"/>
                <a:pathLst>
                  <a:path w="6891872" h="6959054">
                    <a:moveTo>
                      <a:pt x="2662772" y="790664"/>
                    </a:moveTo>
                    <a:lnTo>
                      <a:pt x="2685632" y="851624"/>
                    </a:lnTo>
                    <a:lnTo>
                      <a:pt x="2639912" y="1087844"/>
                    </a:lnTo>
                    <a:lnTo>
                      <a:pt x="2578952" y="1354544"/>
                    </a:lnTo>
                    <a:lnTo>
                      <a:pt x="2434172" y="1674584"/>
                    </a:lnTo>
                    <a:lnTo>
                      <a:pt x="2479892" y="1811744"/>
                    </a:lnTo>
                    <a:lnTo>
                      <a:pt x="2563712" y="1865084"/>
                    </a:lnTo>
                    <a:lnTo>
                      <a:pt x="2807552" y="1758404"/>
                    </a:lnTo>
                    <a:lnTo>
                      <a:pt x="2830412" y="1910804"/>
                    </a:lnTo>
                    <a:lnTo>
                      <a:pt x="2624672" y="2322284"/>
                    </a:lnTo>
                    <a:lnTo>
                      <a:pt x="2624672" y="2398484"/>
                    </a:lnTo>
                    <a:lnTo>
                      <a:pt x="2540852" y="2482304"/>
                    </a:lnTo>
                    <a:lnTo>
                      <a:pt x="2418932" y="2566124"/>
                    </a:lnTo>
                    <a:lnTo>
                      <a:pt x="2182712" y="2787104"/>
                    </a:lnTo>
                    <a:lnTo>
                      <a:pt x="2022692" y="2787104"/>
                    </a:lnTo>
                    <a:lnTo>
                      <a:pt x="1923632" y="2855684"/>
                    </a:lnTo>
                    <a:lnTo>
                      <a:pt x="1824572" y="2855684"/>
                    </a:lnTo>
                    <a:lnTo>
                      <a:pt x="1733132" y="2794724"/>
                    </a:lnTo>
                    <a:lnTo>
                      <a:pt x="1763612" y="2749004"/>
                    </a:lnTo>
                    <a:lnTo>
                      <a:pt x="1931252" y="2695664"/>
                    </a:lnTo>
                    <a:lnTo>
                      <a:pt x="1984592" y="2558504"/>
                    </a:lnTo>
                    <a:lnTo>
                      <a:pt x="1969352" y="2413724"/>
                    </a:lnTo>
                    <a:lnTo>
                      <a:pt x="2144612" y="2284184"/>
                    </a:lnTo>
                    <a:lnTo>
                      <a:pt x="2144612" y="2192744"/>
                    </a:lnTo>
                    <a:lnTo>
                      <a:pt x="2053172" y="2101304"/>
                    </a:lnTo>
                    <a:lnTo>
                      <a:pt x="1961732" y="2086064"/>
                    </a:lnTo>
                    <a:lnTo>
                      <a:pt x="1839812" y="2253704"/>
                    </a:lnTo>
                    <a:lnTo>
                      <a:pt x="1794092" y="2185124"/>
                    </a:lnTo>
                    <a:lnTo>
                      <a:pt x="1816952" y="2116544"/>
                    </a:lnTo>
                    <a:lnTo>
                      <a:pt x="1801712" y="2047964"/>
                    </a:lnTo>
                    <a:lnTo>
                      <a:pt x="1816952" y="2009864"/>
                    </a:lnTo>
                    <a:lnTo>
                      <a:pt x="1832192" y="1788884"/>
                    </a:lnTo>
                    <a:lnTo>
                      <a:pt x="1976972" y="1583144"/>
                    </a:lnTo>
                    <a:lnTo>
                      <a:pt x="2121752" y="1354544"/>
                    </a:lnTo>
                    <a:lnTo>
                      <a:pt x="2190332" y="1316444"/>
                    </a:lnTo>
                    <a:lnTo>
                      <a:pt x="2327492" y="1133564"/>
                    </a:lnTo>
                    <a:lnTo>
                      <a:pt x="2449412" y="1080224"/>
                    </a:lnTo>
                    <a:lnTo>
                      <a:pt x="2457032" y="988784"/>
                    </a:lnTo>
                    <a:lnTo>
                      <a:pt x="2495132" y="844004"/>
                    </a:lnTo>
                    <a:close/>
                    <a:moveTo>
                      <a:pt x="4889084" y="196304"/>
                    </a:moveTo>
                    <a:lnTo>
                      <a:pt x="4965284" y="196304"/>
                    </a:lnTo>
                    <a:lnTo>
                      <a:pt x="4933532" y="329654"/>
                    </a:lnTo>
                    <a:lnTo>
                      <a:pt x="4857332" y="412204"/>
                    </a:lnTo>
                    <a:lnTo>
                      <a:pt x="4793832" y="424904"/>
                    </a:lnTo>
                    <a:lnTo>
                      <a:pt x="4819232" y="304254"/>
                    </a:lnTo>
                    <a:close/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2" name="グループ化 661">
              <a:extLst>
                <a:ext uri="{FF2B5EF4-FFF2-40B4-BE49-F238E27FC236}">
                  <a16:creationId xmlns:a16="http://schemas.microsoft.com/office/drawing/2014/main" id="{8DB68F8B-EBE3-4EF5-BBEF-EA694AE8B65C}"/>
                </a:ext>
              </a:extLst>
            </p:cNvPr>
            <p:cNvGrpSpPr/>
            <p:nvPr/>
          </p:nvGrpSpPr>
          <p:grpSpPr>
            <a:xfrm>
              <a:off x="35536617" y="17475430"/>
              <a:ext cx="5806738" cy="6634090"/>
              <a:chOff x="35536617" y="17475430"/>
              <a:chExt cx="5806738" cy="6634090"/>
            </a:xfrm>
          </p:grpSpPr>
          <p:grpSp>
            <p:nvGrpSpPr>
              <p:cNvPr id="663" name="グループ化 662">
                <a:extLst>
                  <a:ext uri="{FF2B5EF4-FFF2-40B4-BE49-F238E27FC236}">
                    <a16:creationId xmlns:a16="http://schemas.microsoft.com/office/drawing/2014/main" id="{56D4CAC7-7A3D-47EE-818E-291ED6D6D93B}"/>
                  </a:ext>
                </a:extLst>
              </p:cNvPr>
              <p:cNvGrpSpPr/>
              <p:nvPr/>
            </p:nvGrpSpPr>
            <p:grpSpPr>
              <a:xfrm>
                <a:off x="38533937" y="19647412"/>
                <a:ext cx="1481200" cy="1226626"/>
                <a:chOff x="46816064" y="19647412"/>
                <a:chExt cx="1481200" cy="1226626"/>
              </a:xfrm>
            </p:grpSpPr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73B6E1BC-35EB-4DFC-BECE-3463A59D3FAB}"/>
                    </a:ext>
                  </a:extLst>
                </p:cNvPr>
                <p:cNvSpPr/>
                <p:nvPr/>
              </p:nvSpPr>
              <p:spPr>
                <a:xfrm>
                  <a:off x="47925572" y="19647412"/>
                  <a:ext cx="371692" cy="507488"/>
                </a:xfrm>
                <a:custGeom>
                  <a:avLst/>
                  <a:gdLst>
                    <a:gd name="connsiteX0" fmla="*/ 252684 w 371692"/>
                    <a:gd name="connsiteY0" fmla="*/ 0 h 507488"/>
                    <a:gd name="connsiteX1" fmla="*/ 257388 w 371692"/>
                    <a:gd name="connsiteY1" fmla="*/ 40764 h 507488"/>
                    <a:gd name="connsiteX2" fmla="*/ 298668 w 371692"/>
                    <a:gd name="connsiteY2" fmla="*/ 72512 h 507488"/>
                    <a:gd name="connsiteX3" fmla="*/ 298668 w 371692"/>
                    <a:gd name="connsiteY3" fmla="*/ 91564 h 507488"/>
                    <a:gd name="connsiteX4" fmla="*/ 266916 w 371692"/>
                    <a:gd name="connsiteY4" fmla="*/ 120138 h 507488"/>
                    <a:gd name="connsiteX5" fmla="*/ 332124 w 371692"/>
                    <a:gd name="connsiteY5" fmla="*/ 232992 h 507488"/>
                    <a:gd name="connsiteX6" fmla="*/ 320892 w 371692"/>
                    <a:gd name="connsiteY6" fmla="*/ 294764 h 507488"/>
                    <a:gd name="connsiteX7" fmla="*/ 371692 w 371692"/>
                    <a:gd name="connsiteY7" fmla="*/ 326512 h 507488"/>
                    <a:gd name="connsiteX8" fmla="*/ 368516 w 371692"/>
                    <a:gd name="connsiteY8" fmla="*/ 415290 h 507488"/>
                    <a:gd name="connsiteX9" fmla="*/ 282788 w 371692"/>
                    <a:gd name="connsiteY9" fmla="*/ 507488 h 507488"/>
                    <a:gd name="connsiteX10" fmla="*/ 133564 w 371692"/>
                    <a:gd name="connsiteY10" fmla="*/ 504312 h 507488"/>
                    <a:gd name="connsiteX11" fmla="*/ 129804 w 371692"/>
                    <a:gd name="connsiteY11" fmla="*/ 507168 h 507488"/>
                    <a:gd name="connsiteX12" fmla="*/ 89952 w 371692"/>
                    <a:gd name="connsiteY12" fmla="*/ 424144 h 507488"/>
                    <a:gd name="connsiteX13" fmla="*/ 35184 w 371692"/>
                    <a:gd name="connsiteY13" fmla="*/ 195544 h 507488"/>
                    <a:gd name="connsiteX14" fmla="*/ 0 w 371692"/>
                    <a:gd name="connsiteY14" fmla="*/ 104914 h 507488"/>
                    <a:gd name="connsiteX15" fmla="*/ 6564 w 371692"/>
                    <a:gd name="connsiteY15" fmla="*/ 102676 h 507488"/>
                    <a:gd name="connsiteX16" fmla="*/ 216116 w 371692"/>
                    <a:gd name="connsiteY16" fmla="*/ 50288 h 507488"/>
                    <a:gd name="connsiteX17" fmla="*/ 252684 w 371692"/>
                    <a:gd name="connsiteY17" fmla="*/ 0 h 507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71692" h="507488">
                      <a:moveTo>
                        <a:pt x="252684" y="0"/>
                      </a:moveTo>
                      <a:lnTo>
                        <a:pt x="257388" y="40764"/>
                      </a:lnTo>
                      <a:lnTo>
                        <a:pt x="298668" y="72512"/>
                      </a:lnTo>
                      <a:lnTo>
                        <a:pt x="298668" y="91564"/>
                      </a:lnTo>
                      <a:lnTo>
                        <a:pt x="266916" y="120138"/>
                      </a:lnTo>
                      <a:lnTo>
                        <a:pt x="332124" y="232992"/>
                      </a:lnTo>
                      <a:lnTo>
                        <a:pt x="320892" y="294764"/>
                      </a:lnTo>
                      <a:lnTo>
                        <a:pt x="371692" y="326512"/>
                      </a:lnTo>
                      <a:lnTo>
                        <a:pt x="368516" y="415290"/>
                      </a:lnTo>
                      <a:lnTo>
                        <a:pt x="282788" y="507488"/>
                      </a:lnTo>
                      <a:lnTo>
                        <a:pt x="133564" y="504312"/>
                      </a:lnTo>
                      <a:lnTo>
                        <a:pt x="129804" y="507168"/>
                      </a:lnTo>
                      <a:lnTo>
                        <a:pt x="89952" y="424144"/>
                      </a:lnTo>
                      <a:lnTo>
                        <a:pt x="35184" y="195544"/>
                      </a:lnTo>
                      <a:lnTo>
                        <a:pt x="0" y="104914"/>
                      </a:lnTo>
                      <a:lnTo>
                        <a:pt x="6564" y="102676"/>
                      </a:lnTo>
                      <a:lnTo>
                        <a:pt x="216116" y="50288"/>
                      </a:lnTo>
                      <a:lnTo>
                        <a:pt x="25268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F05BB363-9C3C-4FB1-95A3-4F03FA868D38}"/>
                    </a:ext>
                  </a:extLst>
                </p:cNvPr>
                <p:cNvSpPr/>
                <p:nvPr/>
              </p:nvSpPr>
              <p:spPr>
                <a:xfrm>
                  <a:off x="46816064" y="20331620"/>
                  <a:ext cx="630344" cy="542418"/>
                </a:xfrm>
                <a:custGeom>
                  <a:avLst/>
                  <a:gdLst>
                    <a:gd name="connsiteX0" fmla="*/ 195848 w 630344"/>
                    <a:gd name="connsiteY0" fmla="*/ 0 h 542418"/>
                    <a:gd name="connsiteX1" fmla="*/ 239816 w 630344"/>
                    <a:gd name="connsiteY1" fmla="*/ 4256 h 542418"/>
                    <a:gd name="connsiteX2" fmla="*/ 239816 w 630344"/>
                    <a:gd name="connsiteY2" fmla="*/ 35212 h 542418"/>
                    <a:gd name="connsiteX3" fmla="*/ 220768 w 630344"/>
                    <a:gd name="connsiteY3" fmla="*/ 66168 h 542418"/>
                    <a:gd name="connsiteX4" fmla="*/ 239816 w 630344"/>
                    <a:gd name="connsiteY4" fmla="*/ 92360 h 542418"/>
                    <a:gd name="connsiteX5" fmla="*/ 330304 w 630344"/>
                    <a:gd name="connsiteY5" fmla="*/ 68548 h 542418"/>
                    <a:gd name="connsiteX6" fmla="*/ 335068 w 630344"/>
                    <a:gd name="connsiteY6" fmla="*/ 113792 h 542418"/>
                    <a:gd name="connsiteX7" fmla="*/ 389836 w 630344"/>
                    <a:gd name="connsiteY7" fmla="*/ 125700 h 542418"/>
                    <a:gd name="connsiteX8" fmla="*/ 401744 w 630344"/>
                    <a:gd name="connsiteY8" fmla="*/ 82836 h 542418"/>
                    <a:gd name="connsiteX9" fmla="*/ 589860 w 630344"/>
                    <a:gd name="connsiteY9" fmla="*/ 25686 h 542418"/>
                    <a:gd name="connsiteX10" fmla="*/ 620816 w 630344"/>
                    <a:gd name="connsiteY10" fmla="*/ 51880 h 542418"/>
                    <a:gd name="connsiteX11" fmla="*/ 608912 w 630344"/>
                    <a:gd name="connsiteY11" fmla="*/ 151892 h 542418"/>
                    <a:gd name="connsiteX12" fmla="*/ 627960 w 630344"/>
                    <a:gd name="connsiteY12" fmla="*/ 187612 h 542418"/>
                    <a:gd name="connsiteX13" fmla="*/ 606528 w 630344"/>
                    <a:gd name="connsiteY13" fmla="*/ 244760 h 542418"/>
                    <a:gd name="connsiteX14" fmla="*/ 630344 w 630344"/>
                    <a:gd name="connsiteY14" fmla="*/ 285244 h 542418"/>
                    <a:gd name="connsiteX15" fmla="*/ 568148 w 630344"/>
                    <a:gd name="connsiteY15" fmla="*/ 442798 h 542418"/>
                    <a:gd name="connsiteX16" fmla="*/ 458848 w 630344"/>
                    <a:gd name="connsiteY16" fmla="*/ 347156 h 542418"/>
                    <a:gd name="connsiteX17" fmla="*/ 420744 w 630344"/>
                    <a:gd name="connsiteY17" fmla="*/ 361444 h 542418"/>
                    <a:gd name="connsiteX18" fmla="*/ 411224 w 630344"/>
                    <a:gd name="connsiteY18" fmla="*/ 404304 h 542418"/>
                    <a:gd name="connsiteX19" fmla="*/ 254064 w 630344"/>
                    <a:gd name="connsiteY19" fmla="*/ 437644 h 542418"/>
                    <a:gd name="connsiteX20" fmla="*/ 125472 w 630344"/>
                    <a:gd name="connsiteY20" fmla="*/ 399544 h 542418"/>
                    <a:gd name="connsiteX21" fmla="*/ 73088 w 630344"/>
                    <a:gd name="connsiteY21" fmla="*/ 542418 h 542418"/>
                    <a:gd name="connsiteX22" fmla="*/ 0 w 630344"/>
                    <a:gd name="connsiteY22" fmla="*/ 539494 h 542418"/>
                    <a:gd name="connsiteX23" fmla="*/ 39744 w 630344"/>
                    <a:gd name="connsiteY23" fmla="*/ 380492 h 542418"/>
                    <a:gd name="connsiteX24" fmla="*/ 39744 w 630344"/>
                    <a:gd name="connsiteY24" fmla="*/ 332868 h 542418"/>
                    <a:gd name="connsiteX25" fmla="*/ 36584 w 630344"/>
                    <a:gd name="connsiteY25" fmla="*/ 308972 h 542418"/>
                    <a:gd name="connsiteX26" fmla="*/ 158808 w 630344"/>
                    <a:gd name="connsiteY26" fmla="*/ 32830 h 542418"/>
                    <a:gd name="connsiteX27" fmla="*/ 195848 w 630344"/>
                    <a:gd name="connsiteY27" fmla="*/ 0 h 542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30344" h="542418">
                      <a:moveTo>
                        <a:pt x="195848" y="0"/>
                      </a:moveTo>
                      <a:lnTo>
                        <a:pt x="239816" y="4256"/>
                      </a:lnTo>
                      <a:lnTo>
                        <a:pt x="239816" y="35212"/>
                      </a:lnTo>
                      <a:lnTo>
                        <a:pt x="220768" y="66168"/>
                      </a:lnTo>
                      <a:lnTo>
                        <a:pt x="239816" y="92360"/>
                      </a:lnTo>
                      <a:lnTo>
                        <a:pt x="330304" y="68548"/>
                      </a:lnTo>
                      <a:lnTo>
                        <a:pt x="335068" y="113792"/>
                      </a:lnTo>
                      <a:lnTo>
                        <a:pt x="389836" y="125700"/>
                      </a:lnTo>
                      <a:lnTo>
                        <a:pt x="401744" y="82836"/>
                      </a:lnTo>
                      <a:lnTo>
                        <a:pt x="589860" y="25686"/>
                      </a:lnTo>
                      <a:lnTo>
                        <a:pt x="620816" y="51880"/>
                      </a:lnTo>
                      <a:lnTo>
                        <a:pt x="608912" y="151892"/>
                      </a:lnTo>
                      <a:lnTo>
                        <a:pt x="627960" y="187612"/>
                      </a:lnTo>
                      <a:lnTo>
                        <a:pt x="606528" y="244760"/>
                      </a:lnTo>
                      <a:lnTo>
                        <a:pt x="630344" y="285244"/>
                      </a:lnTo>
                      <a:lnTo>
                        <a:pt x="568148" y="442798"/>
                      </a:lnTo>
                      <a:lnTo>
                        <a:pt x="458848" y="347156"/>
                      </a:lnTo>
                      <a:lnTo>
                        <a:pt x="420744" y="361444"/>
                      </a:lnTo>
                      <a:lnTo>
                        <a:pt x="411224" y="404304"/>
                      </a:lnTo>
                      <a:lnTo>
                        <a:pt x="254064" y="437644"/>
                      </a:lnTo>
                      <a:lnTo>
                        <a:pt x="125472" y="399544"/>
                      </a:lnTo>
                      <a:lnTo>
                        <a:pt x="73088" y="542418"/>
                      </a:lnTo>
                      <a:lnTo>
                        <a:pt x="0" y="539494"/>
                      </a:lnTo>
                      <a:lnTo>
                        <a:pt x="39744" y="380492"/>
                      </a:lnTo>
                      <a:lnTo>
                        <a:pt x="39744" y="332868"/>
                      </a:lnTo>
                      <a:lnTo>
                        <a:pt x="36584" y="308972"/>
                      </a:lnTo>
                      <a:lnTo>
                        <a:pt x="158808" y="32830"/>
                      </a:lnTo>
                      <a:lnTo>
                        <a:pt x="19584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C620171E-FA54-456E-B4DA-6994C0ACE47D}"/>
                    </a:ext>
                  </a:extLst>
                </p:cNvPr>
                <p:cNvSpPr/>
                <p:nvPr/>
              </p:nvSpPr>
              <p:spPr>
                <a:xfrm>
                  <a:off x="47011912" y="19983296"/>
                  <a:ext cx="570536" cy="474024"/>
                </a:xfrm>
                <a:custGeom>
                  <a:avLst/>
                  <a:gdLst>
                    <a:gd name="connsiteX0" fmla="*/ 496236 w 570536"/>
                    <a:gd name="connsiteY0" fmla="*/ 0 h 474024"/>
                    <a:gd name="connsiteX1" fmla="*/ 513300 w 570536"/>
                    <a:gd name="connsiteY1" fmla="*/ 69210 h 474024"/>
                    <a:gd name="connsiteX2" fmla="*/ 565956 w 570536"/>
                    <a:gd name="connsiteY2" fmla="*/ 114454 h 474024"/>
                    <a:gd name="connsiteX3" fmla="*/ 570536 w 570536"/>
                    <a:gd name="connsiteY3" fmla="*/ 195416 h 474024"/>
                    <a:gd name="connsiteX4" fmla="*/ 504140 w 570536"/>
                    <a:gd name="connsiteY4" fmla="*/ 371628 h 474024"/>
                    <a:gd name="connsiteX5" fmla="*/ 422952 w 570536"/>
                    <a:gd name="connsiteY5" fmla="*/ 398498 h 474024"/>
                    <a:gd name="connsiteX6" fmla="*/ 394012 w 570536"/>
                    <a:gd name="connsiteY6" fmla="*/ 374010 h 474024"/>
                    <a:gd name="connsiteX7" fmla="*/ 205896 w 570536"/>
                    <a:gd name="connsiteY7" fmla="*/ 431160 h 474024"/>
                    <a:gd name="connsiteX8" fmla="*/ 193988 w 570536"/>
                    <a:gd name="connsiteY8" fmla="*/ 474024 h 474024"/>
                    <a:gd name="connsiteX9" fmla="*/ 139220 w 570536"/>
                    <a:gd name="connsiteY9" fmla="*/ 462116 h 474024"/>
                    <a:gd name="connsiteX10" fmla="*/ 134456 w 570536"/>
                    <a:gd name="connsiteY10" fmla="*/ 416872 h 474024"/>
                    <a:gd name="connsiteX11" fmla="*/ 43968 w 570536"/>
                    <a:gd name="connsiteY11" fmla="*/ 440684 h 474024"/>
                    <a:gd name="connsiteX12" fmla="*/ 24920 w 570536"/>
                    <a:gd name="connsiteY12" fmla="*/ 414492 h 474024"/>
                    <a:gd name="connsiteX13" fmla="*/ 43968 w 570536"/>
                    <a:gd name="connsiteY13" fmla="*/ 383536 h 474024"/>
                    <a:gd name="connsiteX14" fmla="*/ 43968 w 570536"/>
                    <a:gd name="connsiteY14" fmla="*/ 352580 h 474024"/>
                    <a:gd name="connsiteX15" fmla="*/ 0 w 570536"/>
                    <a:gd name="connsiteY15" fmla="*/ 348324 h 474024"/>
                    <a:gd name="connsiteX16" fmla="*/ 172512 w 570536"/>
                    <a:gd name="connsiteY16" fmla="*/ 195416 h 474024"/>
                    <a:gd name="connsiteX17" fmla="*/ 439216 w 570536"/>
                    <a:gd name="connsiteY17" fmla="*/ 43016 h 474024"/>
                    <a:gd name="connsiteX18" fmla="*/ 496236 w 570536"/>
                    <a:gd name="connsiteY18" fmla="*/ 0 h 47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70536" h="474024">
                      <a:moveTo>
                        <a:pt x="496236" y="0"/>
                      </a:moveTo>
                      <a:lnTo>
                        <a:pt x="513300" y="69210"/>
                      </a:lnTo>
                      <a:lnTo>
                        <a:pt x="565956" y="114454"/>
                      </a:lnTo>
                      <a:lnTo>
                        <a:pt x="570536" y="195416"/>
                      </a:lnTo>
                      <a:lnTo>
                        <a:pt x="504140" y="371628"/>
                      </a:lnTo>
                      <a:lnTo>
                        <a:pt x="422952" y="398498"/>
                      </a:lnTo>
                      <a:lnTo>
                        <a:pt x="394012" y="374010"/>
                      </a:lnTo>
                      <a:lnTo>
                        <a:pt x="205896" y="431160"/>
                      </a:lnTo>
                      <a:lnTo>
                        <a:pt x="193988" y="474024"/>
                      </a:lnTo>
                      <a:lnTo>
                        <a:pt x="139220" y="462116"/>
                      </a:lnTo>
                      <a:lnTo>
                        <a:pt x="134456" y="416872"/>
                      </a:lnTo>
                      <a:lnTo>
                        <a:pt x="43968" y="440684"/>
                      </a:lnTo>
                      <a:lnTo>
                        <a:pt x="24920" y="414492"/>
                      </a:lnTo>
                      <a:lnTo>
                        <a:pt x="43968" y="383536"/>
                      </a:lnTo>
                      <a:lnTo>
                        <a:pt x="43968" y="352580"/>
                      </a:lnTo>
                      <a:lnTo>
                        <a:pt x="0" y="348324"/>
                      </a:lnTo>
                      <a:lnTo>
                        <a:pt x="172512" y="195416"/>
                      </a:lnTo>
                      <a:lnTo>
                        <a:pt x="439216" y="43016"/>
                      </a:lnTo>
                      <a:lnTo>
                        <a:pt x="49623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A1E8F373-1E30-4504-B189-4E4B555B1CC5}"/>
                    </a:ext>
                  </a:extLst>
                </p:cNvPr>
                <p:cNvSpPr/>
                <p:nvPr/>
              </p:nvSpPr>
              <p:spPr>
                <a:xfrm>
                  <a:off x="47703580" y="20269200"/>
                  <a:ext cx="336508" cy="414328"/>
                </a:xfrm>
                <a:custGeom>
                  <a:avLst/>
                  <a:gdLst>
                    <a:gd name="connsiteX0" fmla="*/ 114300 w 336508"/>
                    <a:gd name="connsiteY0" fmla="*/ 0 h 414328"/>
                    <a:gd name="connsiteX1" fmla="*/ 183356 w 336508"/>
                    <a:gd name="connsiteY1" fmla="*/ 14288 h 414328"/>
                    <a:gd name="connsiteX2" fmla="*/ 192884 w 336508"/>
                    <a:gd name="connsiteY2" fmla="*/ 57150 h 414328"/>
                    <a:gd name="connsiteX3" fmla="*/ 221460 w 336508"/>
                    <a:gd name="connsiteY3" fmla="*/ 45244 h 414328"/>
                    <a:gd name="connsiteX4" fmla="*/ 274752 w 336508"/>
                    <a:gd name="connsiteY4" fmla="*/ 67552 h 414328"/>
                    <a:gd name="connsiteX5" fmla="*/ 269828 w 336508"/>
                    <a:gd name="connsiteY5" fmla="*/ 73024 h 414328"/>
                    <a:gd name="connsiteX6" fmla="*/ 269828 w 336508"/>
                    <a:gd name="connsiteY6" fmla="*/ 104776 h 414328"/>
                    <a:gd name="connsiteX7" fmla="*/ 336508 w 336508"/>
                    <a:gd name="connsiteY7" fmla="*/ 114300 h 414328"/>
                    <a:gd name="connsiteX8" fmla="*/ 320628 w 336508"/>
                    <a:gd name="connsiteY8" fmla="*/ 212724 h 414328"/>
                    <a:gd name="connsiteX9" fmla="*/ 329340 w 336508"/>
                    <a:gd name="connsiteY9" fmla="*/ 217838 h 414328"/>
                    <a:gd name="connsiteX10" fmla="*/ 242844 w 336508"/>
                    <a:gd name="connsiteY10" fmla="*/ 276224 h 414328"/>
                    <a:gd name="connsiteX11" fmla="*/ 219028 w 336508"/>
                    <a:gd name="connsiteY11" fmla="*/ 366712 h 414328"/>
                    <a:gd name="connsiteX12" fmla="*/ 128548 w 336508"/>
                    <a:gd name="connsiteY12" fmla="*/ 395288 h 414328"/>
                    <a:gd name="connsiteX13" fmla="*/ 25180 w 336508"/>
                    <a:gd name="connsiteY13" fmla="*/ 414328 h 414328"/>
                    <a:gd name="connsiteX14" fmla="*/ 19052 w 336508"/>
                    <a:gd name="connsiteY14" fmla="*/ 330994 h 414328"/>
                    <a:gd name="connsiteX15" fmla="*/ 0 w 336508"/>
                    <a:gd name="connsiteY15" fmla="*/ 304800 h 414328"/>
                    <a:gd name="connsiteX16" fmla="*/ 26196 w 336508"/>
                    <a:gd name="connsiteY16" fmla="*/ 240506 h 414328"/>
                    <a:gd name="connsiteX17" fmla="*/ 0 w 336508"/>
                    <a:gd name="connsiteY17" fmla="*/ 204788 h 414328"/>
                    <a:gd name="connsiteX18" fmla="*/ 23812 w 336508"/>
                    <a:gd name="connsiteY18" fmla="*/ 152400 h 414328"/>
                    <a:gd name="connsiteX19" fmla="*/ 2384 w 336508"/>
                    <a:gd name="connsiteY19" fmla="*/ 121444 h 414328"/>
                    <a:gd name="connsiteX20" fmla="*/ 19052 w 336508"/>
                    <a:gd name="connsiteY20" fmla="*/ 35720 h 414328"/>
                    <a:gd name="connsiteX21" fmla="*/ 19744 w 336508"/>
                    <a:gd name="connsiteY21" fmla="*/ 33724 h 414328"/>
                    <a:gd name="connsiteX22" fmla="*/ 21432 w 336508"/>
                    <a:gd name="connsiteY22" fmla="*/ 35720 h 414328"/>
                    <a:gd name="connsiteX23" fmla="*/ 64296 w 336508"/>
                    <a:gd name="connsiteY23" fmla="*/ 7144 h 414328"/>
                    <a:gd name="connsiteX24" fmla="*/ 88108 w 336508"/>
                    <a:gd name="connsiteY24" fmla="*/ 28576 h 414328"/>
                    <a:gd name="connsiteX25" fmla="*/ 114300 w 336508"/>
                    <a:gd name="connsiteY25" fmla="*/ 0 h 41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36508" h="414328">
                      <a:moveTo>
                        <a:pt x="114300" y="0"/>
                      </a:moveTo>
                      <a:lnTo>
                        <a:pt x="183356" y="14288"/>
                      </a:lnTo>
                      <a:lnTo>
                        <a:pt x="192884" y="57150"/>
                      </a:lnTo>
                      <a:lnTo>
                        <a:pt x="221460" y="45244"/>
                      </a:lnTo>
                      <a:lnTo>
                        <a:pt x="274752" y="67552"/>
                      </a:lnTo>
                      <a:lnTo>
                        <a:pt x="269828" y="73024"/>
                      </a:lnTo>
                      <a:lnTo>
                        <a:pt x="269828" y="104776"/>
                      </a:lnTo>
                      <a:lnTo>
                        <a:pt x="336508" y="114300"/>
                      </a:lnTo>
                      <a:lnTo>
                        <a:pt x="320628" y="212724"/>
                      </a:lnTo>
                      <a:lnTo>
                        <a:pt x="329340" y="217838"/>
                      </a:lnTo>
                      <a:lnTo>
                        <a:pt x="242844" y="276224"/>
                      </a:lnTo>
                      <a:lnTo>
                        <a:pt x="219028" y="366712"/>
                      </a:lnTo>
                      <a:lnTo>
                        <a:pt x="128548" y="395288"/>
                      </a:lnTo>
                      <a:lnTo>
                        <a:pt x="25180" y="414328"/>
                      </a:lnTo>
                      <a:lnTo>
                        <a:pt x="19052" y="330994"/>
                      </a:lnTo>
                      <a:lnTo>
                        <a:pt x="0" y="304800"/>
                      </a:lnTo>
                      <a:lnTo>
                        <a:pt x="26196" y="240506"/>
                      </a:lnTo>
                      <a:lnTo>
                        <a:pt x="0" y="204788"/>
                      </a:lnTo>
                      <a:lnTo>
                        <a:pt x="23812" y="152400"/>
                      </a:lnTo>
                      <a:lnTo>
                        <a:pt x="2384" y="121444"/>
                      </a:lnTo>
                      <a:lnTo>
                        <a:pt x="19052" y="35720"/>
                      </a:lnTo>
                      <a:lnTo>
                        <a:pt x="19744" y="33724"/>
                      </a:lnTo>
                      <a:lnTo>
                        <a:pt x="21432" y="35720"/>
                      </a:lnTo>
                      <a:lnTo>
                        <a:pt x="64296" y="7144"/>
                      </a:lnTo>
                      <a:lnTo>
                        <a:pt x="88108" y="2857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0611219D-B0C3-4A09-9AFD-A11E8410D2C8}"/>
                    </a:ext>
                  </a:extLst>
                </p:cNvPr>
                <p:cNvSpPr/>
                <p:nvPr/>
              </p:nvSpPr>
              <p:spPr>
                <a:xfrm>
                  <a:off x="47384212" y="20246066"/>
                  <a:ext cx="345564" cy="618446"/>
                </a:xfrm>
                <a:custGeom>
                  <a:avLst/>
                  <a:gdLst>
                    <a:gd name="connsiteX0" fmla="*/ 172856 w 345564"/>
                    <a:gd name="connsiteY0" fmla="*/ 0 h 618446"/>
                    <a:gd name="connsiteX1" fmla="*/ 264600 w 345564"/>
                    <a:gd name="connsiteY1" fmla="*/ 51710 h 618446"/>
                    <a:gd name="connsiteX2" fmla="*/ 314608 w 345564"/>
                    <a:gd name="connsiteY2" fmla="*/ 27898 h 618446"/>
                    <a:gd name="connsiteX3" fmla="*/ 339112 w 345564"/>
                    <a:gd name="connsiteY3" fmla="*/ 56858 h 618446"/>
                    <a:gd name="connsiteX4" fmla="*/ 338420 w 345564"/>
                    <a:gd name="connsiteY4" fmla="*/ 58854 h 618446"/>
                    <a:gd name="connsiteX5" fmla="*/ 321752 w 345564"/>
                    <a:gd name="connsiteY5" fmla="*/ 144578 h 618446"/>
                    <a:gd name="connsiteX6" fmla="*/ 343180 w 345564"/>
                    <a:gd name="connsiteY6" fmla="*/ 175534 h 618446"/>
                    <a:gd name="connsiteX7" fmla="*/ 319368 w 345564"/>
                    <a:gd name="connsiteY7" fmla="*/ 227922 h 618446"/>
                    <a:gd name="connsiteX8" fmla="*/ 345564 w 345564"/>
                    <a:gd name="connsiteY8" fmla="*/ 263640 h 618446"/>
                    <a:gd name="connsiteX9" fmla="*/ 319368 w 345564"/>
                    <a:gd name="connsiteY9" fmla="*/ 327934 h 618446"/>
                    <a:gd name="connsiteX10" fmla="*/ 338420 w 345564"/>
                    <a:gd name="connsiteY10" fmla="*/ 354128 h 618446"/>
                    <a:gd name="connsiteX11" fmla="*/ 344548 w 345564"/>
                    <a:gd name="connsiteY11" fmla="*/ 437462 h 618446"/>
                    <a:gd name="connsiteX12" fmla="*/ 266940 w 345564"/>
                    <a:gd name="connsiteY12" fmla="*/ 451758 h 618446"/>
                    <a:gd name="connsiteX13" fmla="*/ 219316 w 345564"/>
                    <a:gd name="connsiteY13" fmla="*/ 551772 h 618446"/>
                    <a:gd name="connsiteX14" fmla="*/ 152636 w 345564"/>
                    <a:gd name="connsiteY14" fmla="*/ 499384 h 618446"/>
                    <a:gd name="connsiteX15" fmla="*/ 100252 w 345564"/>
                    <a:gd name="connsiteY15" fmla="*/ 561298 h 618446"/>
                    <a:gd name="connsiteX16" fmla="*/ 90724 w 345564"/>
                    <a:gd name="connsiteY16" fmla="*/ 618446 h 618446"/>
                    <a:gd name="connsiteX17" fmla="*/ 14524 w 345564"/>
                    <a:gd name="connsiteY17" fmla="*/ 618446 h 618446"/>
                    <a:gd name="connsiteX18" fmla="*/ 4996 w 345564"/>
                    <a:gd name="connsiteY18" fmla="*/ 532722 h 618446"/>
                    <a:gd name="connsiteX19" fmla="*/ 0 w 345564"/>
                    <a:gd name="connsiteY19" fmla="*/ 528352 h 618446"/>
                    <a:gd name="connsiteX20" fmla="*/ 62196 w 345564"/>
                    <a:gd name="connsiteY20" fmla="*/ 370798 h 618446"/>
                    <a:gd name="connsiteX21" fmla="*/ 38380 w 345564"/>
                    <a:gd name="connsiteY21" fmla="*/ 330314 h 618446"/>
                    <a:gd name="connsiteX22" fmla="*/ 59812 w 345564"/>
                    <a:gd name="connsiteY22" fmla="*/ 273166 h 618446"/>
                    <a:gd name="connsiteX23" fmla="*/ 40764 w 345564"/>
                    <a:gd name="connsiteY23" fmla="*/ 237446 h 618446"/>
                    <a:gd name="connsiteX24" fmla="*/ 52668 w 345564"/>
                    <a:gd name="connsiteY24" fmla="*/ 137434 h 618446"/>
                    <a:gd name="connsiteX25" fmla="*/ 50652 w 345564"/>
                    <a:gd name="connsiteY25" fmla="*/ 135728 h 618446"/>
                    <a:gd name="connsiteX26" fmla="*/ 131840 w 345564"/>
                    <a:gd name="connsiteY26" fmla="*/ 108858 h 618446"/>
                    <a:gd name="connsiteX27" fmla="*/ 172856 w 345564"/>
                    <a:gd name="connsiteY27" fmla="*/ 0 h 618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5564" h="618446">
                      <a:moveTo>
                        <a:pt x="172856" y="0"/>
                      </a:moveTo>
                      <a:lnTo>
                        <a:pt x="264600" y="51710"/>
                      </a:lnTo>
                      <a:lnTo>
                        <a:pt x="314608" y="27898"/>
                      </a:lnTo>
                      <a:lnTo>
                        <a:pt x="339112" y="56858"/>
                      </a:lnTo>
                      <a:lnTo>
                        <a:pt x="338420" y="58854"/>
                      </a:lnTo>
                      <a:lnTo>
                        <a:pt x="321752" y="144578"/>
                      </a:lnTo>
                      <a:lnTo>
                        <a:pt x="343180" y="175534"/>
                      </a:lnTo>
                      <a:lnTo>
                        <a:pt x="319368" y="227922"/>
                      </a:lnTo>
                      <a:lnTo>
                        <a:pt x="345564" y="263640"/>
                      </a:lnTo>
                      <a:lnTo>
                        <a:pt x="319368" y="327934"/>
                      </a:lnTo>
                      <a:lnTo>
                        <a:pt x="338420" y="354128"/>
                      </a:lnTo>
                      <a:lnTo>
                        <a:pt x="344548" y="437462"/>
                      </a:lnTo>
                      <a:lnTo>
                        <a:pt x="266940" y="451758"/>
                      </a:lnTo>
                      <a:lnTo>
                        <a:pt x="219316" y="551772"/>
                      </a:lnTo>
                      <a:lnTo>
                        <a:pt x="152636" y="499384"/>
                      </a:lnTo>
                      <a:lnTo>
                        <a:pt x="100252" y="561298"/>
                      </a:lnTo>
                      <a:lnTo>
                        <a:pt x="90724" y="618446"/>
                      </a:lnTo>
                      <a:lnTo>
                        <a:pt x="14524" y="618446"/>
                      </a:lnTo>
                      <a:lnTo>
                        <a:pt x="4996" y="532722"/>
                      </a:lnTo>
                      <a:lnTo>
                        <a:pt x="0" y="528352"/>
                      </a:lnTo>
                      <a:lnTo>
                        <a:pt x="62196" y="370798"/>
                      </a:lnTo>
                      <a:lnTo>
                        <a:pt x="38380" y="330314"/>
                      </a:lnTo>
                      <a:lnTo>
                        <a:pt x="59812" y="273166"/>
                      </a:lnTo>
                      <a:lnTo>
                        <a:pt x="40764" y="237446"/>
                      </a:lnTo>
                      <a:lnTo>
                        <a:pt x="52668" y="137434"/>
                      </a:lnTo>
                      <a:lnTo>
                        <a:pt x="50652" y="135728"/>
                      </a:lnTo>
                      <a:lnTo>
                        <a:pt x="131840" y="108858"/>
                      </a:lnTo>
                      <a:lnTo>
                        <a:pt x="17285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F51CFF0A-A212-4FA0-A6E9-2581005EDE67}"/>
                    </a:ext>
                  </a:extLst>
                </p:cNvPr>
                <p:cNvSpPr/>
                <p:nvPr/>
              </p:nvSpPr>
              <p:spPr>
                <a:xfrm>
                  <a:off x="47557068" y="19950560"/>
                  <a:ext cx="498308" cy="386192"/>
                </a:xfrm>
                <a:custGeom>
                  <a:avLst/>
                  <a:gdLst>
                    <a:gd name="connsiteX0" fmla="*/ 429468 w 498308"/>
                    <a:gd name="connsiteY0" fmla="*/ 0 h 386192"/>
                    <a:gd name="connsiteX1" fmla="*/ 458456 w 498308"/>
                    <a:gd name="connsiteY1" fmla="*/ 120996 h 386192"/>
                    <a:gd name="connsiteX2" fmla="*/ 498308 w 498308"/>
                    <a:gd name="connsiteY2" fmla="*/ 204020 h 386192"/>
                    <a:gd name="connsiteX3" fmla="*/ 422692 w 498308"/>
                    <a:gd name="connsiteY3" fmla="*/ 261490 h 386192"/>
                    <a:gd name="connsiteX4" fmla="*/ 429044 w 498308"/>
                    <a:gd name="connsiteY4" fmla="*/ 309116 h 386192"/>
                    <a:gd name="connsiteX5" fmla="*/ 473492 w 498308"/>
                    <a:gd name="connsiteY5" fmla="*/ 328164 h 386192"/>
                    <a:gd name="connsiteX6" fmla="*/ 421264 w 498308"/>
                    <a:gd name="connsiteY6" fmla="*/ 386192 h 386192"/>
                    <a:gd name="connsiteX7" fmla="*/ 367972 w 498308"/>
                    <a:gd name="connsiteY7" fmla="*/ 363884 h 386192"/>
                    <a:gd name="connsiteX8" fmla="*/ 339396 w 498308"/>
                    <a:gd name="connsiteY8" fmla="*/ 375790 h 386192"/>
                    <a:gd name="connsiteX9" fmla="*/ 329868 w 498308"/>
                    <a:gd name="connsiteY9" fmla="*/ 332928 h 386192"/>
                    <a:gd name="connsiteX10" fmla="*/ 260812 w 498308"/>
                    <a:gd name="connsiteY10" fmla="*/ 318640 h 386192"/>
                    <a:gd name="connsiteX11" fmla="*/ 234620 w 498308"/>
                    <a:gd name="connsiteY11" fmla="*/ 347216 h 386192"/>
                    <a:gd name="connsiteX12" fmla="*/ 210808 w 498308"/>
                    <a:gd name="connsiteY12" fmla="*/ 325784 h 386192"/>
                    <a:gd name="connsiteX13" fmla="*/ 167944 w 498308"/>
                    <a:gd name="connsiteY13" fmla="*/ 354360 h 386192"/>
                    <a:gd name="connsiteX14" fmla="*/ 141752 w 498308"/>
                    <a:gd name="connsiteY14" fmla="*/ 323404 h 386192"/>
                    <a:gd name="connsiteX15" fmla="*/ 91744 w 498308"/>
                    <a:gd name="connsiteY15" fmla="*/ 347216 h 386192"/>
                    <a:gd name="connsiteX16" fmla="*/ 0 w 498308"/>
                    <a:gd name="connsiteY16" fmla="*/ 295506 h 386192"/>
                    <a:gd name="connsiteX17" fmla="*/ 25380 w 498308"/>
                    <a:gd name="connsiteY17" fmla="*/ 228152 h 386192"/>
                    <a:gd name="connsiteX18" fmla="*/ 21856 w 498308"/>
                    <a:gd name="connsiteY18" fmla="*/ 165870 h 386192"/>
                    <a:gd name="connsiteX19" fmla="*/ 222712 w 498308"/>
                    <a:gd name="connsiteY19" fmla="*/ 111472 h 386192"/>
                    <a:gd name="connsiteX20" fmla="*/ 260812 w 498308"/>
                    <a:gd name="connsiteY20" fmla="*/ 59084 h 386192"/>
                    <a:gd name="connsiteX21" fmla="*/ 315580 w 498308"/>
                    <a:gd name="connsiteY21" fmla="*/ 59084 h 386192"/>
                    <a:gd name="connsiteX22" fmla="*/ 348920 w 498308"/>
                    <a:gd name="connsiteY22" fmla="*/ 28128 h 386192"/>
                    <a:gd name="connsiteX23" fmla="*/ 429468 w 498308"/>
                    <a:gd name="connsiteY23" fmla="*/ 0 h 386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98308" h="386192">
                      <a:moveTo>
                        <a:pt x="429468" y="0"/>
                      </a:moveTo>
                      <a:lnTo>
                        <a:pt x="458456" y="120996"/>
                      </a:lnTo>
                      <a:lnTo>
                        <a:pt x="498308" y="204020"/>
                      </a:lnTo>
                      <a:lnTo>
                        <a:pt x="422692" y="261490"/>
                      </a:lnTo>
                      <a:lnTo>
                        <a:pt x="429044" y="309116"/>
                      </a:lnTo>
                      <a:lnTo>
                        <a:pt x="473492" y="328164"/>
                      </a:lnTo>
                      <a:lnTo>
                        <a:pt x="421264" y="386192"/>
                      </a:lnTo>
                      <a:lnTo>
                        <a:pt x="367972" y="363884"/>
                      </a:lnTo>
                      <a:lnTo>
                        <a:pt x="339396" y="375790"/>
                      </a:lnTo>
                      <a:lnTo>
                        <a:pt x="329868" y="332928"/>
                      </a:lnTo>
                      <a:lnTo>
                        <a:pt x="260812" y="318640"/>
                      </a:lnTo>
                      <a:lnTo>
                        <a:pt x="234620" y="347216"/>
                      </a:lnTo>
                      <a:lnTo>
                        <a:pt x="210808" y="325784"/>
                      </a:lnTo>
                      <a:lnTo>
                        <a:pt x="167944" y="354360"/>
                      </a:lnTo>
                      <a:lnTo>
                        <a:pt x="141752" y="323404"/>
                      </a:lnTo>
                      <a:lnTo>
                        <a:pt x="91744" y="347216"/>
                      </a:lnTo>
                      <a:lnTo>
                        <a:pt x="0" y="295506"/>
                      </a:lnTo>
                      <a:lnTo>
                        <a:pt x="25380" y="228152"/>
                      </a:lnTo>
                      <a:lnTo>
                        <a:pt x="21856" y="165870"/>
                      </a:lnTo>
                      <a:lnTo>
                        <a:pt x="222712" y="111472"/>
                      </a:lnTo>
                      <a:lnTo>
                        <a:pt x="260812" y="59084"/>
                      </a:lnTo>
                      <a:lnTo>
                        <a:pt x="315580" y="59084"/>
                      </a:lnTo>
                      <a:lnTo>
                        <a:pt x="348920" y="28128"/>
                      </a:lnTo>
                      <a:lnTo>
                        <a:pt x="42946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065D45FA-2F74-4B60-BB53-953ABE5B4B0B}"/>
                    </a:ext>
                  </a:extLst>
                </p:cNvPr>
                <p:cNvSpPr/>
                <p:nvPr/>
              </p:nvSpPr>
              <p:spPr>
                <a:xfrm>
                  <a:off x="47675636" y="19752326"/>
                  <a:ext cx="310900" cy="259776"/>
                </a:xfrm>
                <a:custGeom>
                  <a:avLst/>
                  <a:gdLst>
                    <a:gd name="connsiteX0" fmla="*/ 249936 w 310900"/>
                    <a:gd name="connsiteY0" fmla="*/ 0 h 259776"/>
                    <a:gd name="connsiteX1" fmla="*/ 285120 w 310900"/>
                    <a:gd name="connsiteY1" fmla="*/ 90630 h 259776"/>
                    <a:gd name="connsiteX2" fmla="*/ 310900 w 310900"/>
                    <a:gd name="connsiteY2" fmla="*/ 198234 h 259776"/>
                    <a:gd name="connsiteX3" fmla="*/ 230352 w 310900"/>
                    <a:gd name="connsiteY3" fmla="*/ 226362 h 259776"/>
                    <a:gd name="connsiteX4" fmla="*/ 197012 w 310900"/>
                    <a:gd name="connsiteY4" fmla="*/ 257318 h 259776"/>
                    <a:gd name="connsiteX5" fmla="*/ 142244 w 310900"/>
                    <a:gd name="connsiteY5" fmla="*/ 257318 h 259776"/>
                    <a:gd name="connsiteX6" fmla="*/ 140456 w 310900"/>
                    <a:gd name="connsiteY6" fmla="*/ 259776 h 259776"/>
                    <a:gd name="connsiteX7" fmla="*/ 63664 w 310900"/>
                    <a:gd name="connsiteY7" fmla="*/ 209694 h 259776"/>
                    <a:gd name="connsiteX8" fmla="*/ 49376 w 310900"/>
                    <a:gd name="connsiteY8" fmla="*/ 143018 h 259776"/>
                    <a:gd name="connsiteX9" fmla="*/ 0 w 310900"/>
                    <a:gd name="connsiteY9" fmla="*/ 104616 h 259776"/>
                    <a:gd name="connsiteX10" fmla="*/ 46948 w 310900"/>
                    <a:gd name="connsiteY10" fmla="*/ 69198 h 259776"/>
                    <a:gd name="connsiteX11" fmla="*/ 249936 w 310900"/>
                    <a:gd name="connsiteY11" fmla="*/ 0 h 259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0900" h="259776">
                      <a:moveTo>
                        <a:pt x="249936" y="0"/>
                      </a:moveTo>
                      <a:lnTo>
                        <a:pt x="285120" y="90630"/>
                      </a:lnTo>
                      <a:lnTo>
                        <a:pt x="310900" y="198234"/>
                      </a:lnTo>
                      <a:lnTo>
                        <a:pt x="230352" y="226362"/>
                      </a:lnTo>
                      <a:lnTo>
                        <a:pt x="197012" y="257318"/>
                      </a:lnTo>
                      <a:lnTo>
                        <a:pt x="142244" y="257318"/>
                      </a:lnTo>
                      <a:lnTo>
                        <a:pt x="140456" y="259776"/>
                      </a:lnTo>
                      <a:lnTo>
                        <a:pt x="63664" y="209694"/>
                      </a:lnTo>
                      <a:lnTo>
                        <a:pt x="49376" y="143018"/>
                      </a:lnTo>
                      <a:lnTo>
                        <a:pt x="0" y="104616"/>
                      </a:lnTo>
                      <a:lnTo>
                        <a:pt x="46948" y="69198"/>
                      </a:lnTo>
                      <a:lnTo>
                        <a:pt x="24993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30E09EAC-221A-451E-9F64-8CEA9D193544}"/>
                    </a:ext>
                  </a:extLst>
                </p:cNvPr>
                <p:cNvSpPr/>
                <p:nvPr/>
              </p:nvSpPr>
              <p:spPr>
                <a:xfrm>
                  <a:off x="47508148" y="19856942"/>
                  <a:ext cx="307944" cy="259488"/>
                </a:xfrm>
                <a:custGeom>
                  <a:avLst/>
                  <a:gdLst>
                    <a:gd name="connsiteX0" fmla="*/ 167488 w 307944"/>
                    <a:gd name="connsiteY0" fmla="*/ 0 h 259488"/>
                    <a:gd name="connsiteX1" fmla="*/ 216864 w 307944"/>
                    <a:gd name="connsiteY1" fmla="*/ 38402 h 259488"/>
                    <a:gd name="connsiteX2" fmla="*/ 231152 w 307944"/>
                    <a:gd name="connsiteY2" fmla="*/ 105078 h 259488"/>
                    <a:gd name="connsiteX3" fmla="*/ 307944 w 307944"/>
                    <a:gd name="connsiteY3" fmla="*/ 155160 h 259488"/>
                    <a:gd name="connsiteX4" fmla="*/ 271632 w 307944"/>
                    <a:gd name="connsiteY4" fmla="*/ 205090 h 259488"/>
                    <a:gd name="connsiteX5" fmla="*/ 70776 w 307944"/>
                    <a:gd name="connsiteY5" fmla="*/ 259488 h 259488"/>
                    <a:gd name="connsiteX6" fmla="*/ 69720 w 307944"/>
                    <a:gd name="connsiteY6" fmla="*/ 240808 h 259488"/>
                    <a:gd name="connsiteX7" fmla="*/ 17064 w 307944"/>
                    <a:gd name="connsiteY7" fmla="*/ 195564 h 259488"/>
                    <a:gd name="connsiteX8" fmla="*/ 0 w 307944"/>
                    <a:gd name="connsiteY8" fmla="*/ 126354 h 259488"/>
                    <a:gd name="connsiteX9" fmla="*/ 167488 w 307944"/>
                    <a:gd name="connsiteY9" fmla="*/ 0 h 259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7944" h="259488">
                      <a:moveTo>
                        <a:pt x="167488" y="0"/>
                      </a:moveTo>
                      <a:lnTo>
                        <a:pt x="216864" y="38402"/>
                      </a:lnTo>
                      <a:lnTo>
                        <a:pt x="231152" y="105078"/>
                      </a:lnTo>
                      <a:lnTo>
                        <a:pt x="307944" y="155160"/>
                      </a:lnTo>
                      <a:lnTo>
                        <a:pt x="271632" y="205090"/>
                      </a:lnTo>
                      <a:lnTo>
                        <a:pt x="70776" y="259488"/>
                      </a:lnTo>
                      <a:lnTo>
                        <a:pt x="69720" y="240808"/>
                      </a:lnTo>
                      <a:lnTo>
                        <a:pt x="17064" y="195564"/>
                      </a:lnTo>
                      <a:lnTo>
                        <a:pt x="0" y="126354"/>
                      </a:lnTo>
                      <a:lnTo>
                        <a:pt x="16748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4" name="正方形/長方形 663">
                <a:extLst>
                  <a:ext uri="{FF2B5EF4-FFF2-40B4-BE49-F238E27FC236}">
                    <a16:creationId xmlns:a16="http://schemas.microsoft.com/office/drawing/2014/main" id="{13659159-D145-4E3C-919D-823E9D823C77}"/>
                  </a:ext>
                </a:extLst>
              </p:cNvPr>
              <p:cNvSpPr/>
              <p:nvPr/>
            </p:nvSpPr>
            <p:spPr>
              <a:xfrm>
                <a:off x="39024628" y="2022987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新潟市</a:t>
                </a:r>
              </a:p>
            </p:txBody>
          </p:sp>
          <p:sp>
            <p:nvSpPr>
              <p:cNvPr id="665" name="正方形/長方形 664">
                <a:extLst>
                  <a:ext uri="{FF2B5EF4-FFF2-40B4-BE49-F238E27FC236}">
                    <a16:creationId xmlns:a16="http://schemas.microsoft.com/office/drawing/2014/main" id="{FEA8D51A-419B-4099-93A8-7D025CB337F3}"/>
                  </a:ext>
                </a:extLst>
              </p:cNvPr>
              <p:cNvSpPr/>
              <p:nvPr/>
            </p:nvSpPr>
            <p:spPr>
              <a:xfrm>
                <a:off x="37671299" y="2220081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柏崎市</a:t>
                </a:r>
              </a:p>
            </p:txBody>
          </p:sp>
          <p:sp>
            <p:nvSpPr>
              <p:cNvPr id="666" name="正方形/長方形 665">
                <a:extLst>
                  <a:ext uri="{FF2B5EF4-FFF2-40B4-BE49-F238E27FC236}">
                    <a16:creationId xmlns:a16="http://schemas.microsoft.com/office/drawing/2014/main" id="{8009D4EB-C88E-4E6F-9132-70EC33E407AE}"/>
                  </a:ext>
                </a:extLst>
              </p:cNvPr>
              <p:cNvSpPr/>
              <p:nvPr/>
            </p:nvSpPr>
            <p:spPr>
              <a:xfrm>
                <a:off x="37954064" y="2293085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十日町市</a:t>
                </a:r>
              </a:p>
            </p:txBody>
          </p:sp>
          <p:sp>
            <p:nvSpPr>
              <p:cNvPr id="667" name="正方形/長方形 666">
                <a:extLst>
                  <a:ext uri="{FF2B5EF4-FFF2-40B4-BE49-F238E27FC236}">
                    <a16:creationId xmlns:a16="http://schemas.microsoft.com/office/drawing/2014/main" id="{121671F6-D937-4742-9EC9-5A038CFBE254}"/>
                  </a:ext>
                </a:extLst>
              </p:cNvPr>
              <p:cNvSpPr/>
              <p:nvPr/>
            </p:nvSpPr>
            <p:spPr>
              <a:xfrm>
                <a:off x="39714896" y="2024884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阿賀野市</a:t>
                </a:r>
              </a:p>
            </p:txBody>
          </p:sp>
          <p:sp>
            <p:nvSpPr>
              <p:cNvPr id="668" name="正方形/長方形 667">
                <a:extLst>
                  <a:ext uri="{FF2B5EF4-FFF2-40B4-BE49-F238E27FC236}">
                    <a16:creationId xmlns:a16="http://schemas.microsoft.com/office/drawing/2014/main" id="{42EA83D3-7BA1-49A1-BD9E-B60C247005FC}"/>
                  </a:ext>
                </a:extLst>
              </p:cNvPr>
              <p:cNvSpPr/>
              <p:nvPr/>
            </p:nvSpPr>
            <p:spPr>
              <a:xfrm>
                <a:off x="39221030" y="2246053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魚沼市</a:t>
                </a:r>
              </a:p>
            </p:txBody>
          </p:sp>
          <p:sp>
            <p:nvSpPr>
              <p:cNvPr id="669" name="正方形/長方形 668">
                <a:extLst>
                  <a:ext uri="{FF2B5EF4-FFF2-40B4-BE49-F238E27FC236}">
                    <a16:creationId xmlns:a16="http://schemas.microsoft.com/office/drawing/2014/main" id="{79961489-9AE6-4DA6-A7F6-0A34E8FB76B1}"/>
                  </a:ext>
                </a:extLst>
              </p:cNvPr>
              <p:cNvSpPr/>
              <p:nvPr/>
            </p:nvSpPr>
            <p:spPr>
              <a:xfrm>
                <a:off x="38037865" y="2137591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出雲崎町</a:t>
                </a:r>
              </a:p>
            </p:txBody>
          </p:sp>
          <p:sp>
            <p:nvSpPr>
              <p:cNvPr id="670" name="正方形/長方形 669">
                <a:extLst>
                  <a:ext uri="{FF2B5EF4-FFF2-40B4-BE49-F238E27FC236}">
                    <a16:creationId xmlns:a16="http://schemas.microsoft.com/office/drawing/2014/main" id="{140A3335-0ADB-4172-B589-A85FD00FF78C}"/>
                  </a:ext>
                </a:extLst>
              </p:cNvPr>
              <p:cNvSpPr/>
              <p:nvPr/>
            </p:nvSpPr>
            <p:spPr>
              <a:xfrm>
                <a:off x="37942659" y="2179441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刈羽村</a:t>
                </a:r>
              </a:p>
            </p:txBody>
          </p:sp>
          <p:sp>
            <p:nvSpPr>
              <p:cNvPr id="671" name="正方形/長方形 670">
                <a:extLst>
                  <a:ext uri="{FF2B5EF4-FFF2-40B4-BE49-F238E27FC236}">
                    <a16:creationId xmlns:a16="http://schemas.microsoft.com/office/drawing/2014/main" id="{0EF56C7E-CE77-4EE3-8E39-68E987132F6E}"/>
                  </a:ext>
                </a:extLst>
              </p:cNvPr>
              <p:cNvSpPr/>
              <p:nvPr/>
            </p:nvSpPr>
            <p:spPr>
              <a:xfrm>
                <a:off x="40831676" y="191864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関川村</a:t>
                </a:r>
              </a:p>
            </p:txBody>
          </p:sp>
          <p:sp>
            <p:nvSpPr>
              <p:cNvPr id="672" name="正方形/長方形 671">
                <a:extLst>
                  <a:ext uri="{FF2B5EF4-FFF2-40B4-BE49-F238E27FC236}">
                    <a16:creationId xmlns:a16="http://schemas.microsoft.com/office/drawing/2014/main" id="{0EF791A5-8FB7-4570-9FB3-99631148563B}"/>
                  </a:ext>
                </a:extLst>
              </p:cNvPr>
              <p:cNvSpPr/>
              <p:nvPr/>
            </p:nvSpPr>
            <p:spPr>
              <a:xfrm>
                <a:off x="37884093" y="2345749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津南町</a:t>
                </a:r>
              </a:p>
            </p:txBody>
          </p:sp>
          <p:sp>
            <p:nvSpPr>
              <p:cNvPr id="673" name="正方形/長方形 672">
                <a:extLst>
                  <a:ext uri="{FF2B5EF4-FFF2-40B4-BE49-F238E27FC236}">
                    <a16:creationId xmlns:a16="http://schemas.microsoft.com/office/drawing/2014/main" id="{9B4B966F-C9C3-475E-A5AB-91E0427E70DE}"/>
                  </a:ext>
                </a:extLst>
              </p:cNvPr>
              <p:cNvSpPr/>
              <p:nvPr/>
            </p:nvSpPr>
            <p:spPr>
              <a:xfrm>
                <a:off x="39687038" y="1747543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粟島浦村</a:t>
                </a:r>
              </a:p>
            </p:txBody>
          </p:sp>
          <p:sp>
            <p:nvSpPr>
              <p:cNvPr id="674" name="正方形/長方形 673">
                <a:extLst>
                  <a:ext uri="{FF2B5EF4-FFF2-40B4-BE49-F238E27FC236}">
                    <a16:creationId xmlns:a16="http://schemas.microsoft.com/office/drawing/2014/main" id="{49CF723F-B703-458D-B115-E627C9C237AD}"/>
                  </a:ext>
                </a:extLst>
              </p:cNvPr>
              <p:cNvSpPr/>
              <p:nvPr/>
            </p:nvSpPr>
            <p:spPr>
              <a:xfrm>
                <a:off x="38402709" y="2389407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湯沢町</a:t>
                </a:r>
              </a:p>
            </p:txBody>
          </p:sp>
          <p:sp>
            <p:nvSpPr>
              <p:cNvPr id="675" name="正方形/長方形 674">
                <a:extLst>
                  <a:ext uri="{FF2B5EF4-FFF2-40B4-BE49-F238E27FC236}">
                    <a16:creationId xmlns:a16="http://schemas.microsoft.com/office/drawing/2014/main" id="{50C152AF-A8D2-4CAE-ABD8-64067009A091}"/>
                  </a:ext>
                </a:extLst>
              </p:cNvPr>
              <p:cNvSpPr/>
              <p:nvPr/>
            </p:nvSpPr>
            <p:spPr>
              <a:xfrm>
                <a:off x="40378925" y="2083263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阿賀町</a:t>
                </a:r>
              </a:p>
            </p:txBody>
          </p:sp>
          <p:sp>
            <p:nvSpPr>
              <p:cNvPr id="676" name="正方形/長方形 675">
                <a:extLst>
                  <a:ext uri="{FF2B5EF4-FFF2-40B4-BE49-F238E27FC236}">
                    <a16:creationId xmlns:a16="http://schemas.microsoft.com/office/drawing/2014/main" id="{73676FEE-EFC9-4AA9-98E0-073E2CA6C896}"/>
                  </a:ext>
                </a:extLst>
              </p:cNvPr>
              <p:cNvSpPr/>
              <p:nvPr/>
            </p:nvSpPr>
            <p:spPr>
              <a:xfrm>
                <a:off x="38469169" y="2072756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弥彦村</a:t>
                </a:r>
              </a:p>
            </p:txBody>
          </p:sp>
          <p:sp>
            <p:nvSpPr>
              <p:cNvPr id="677" name="正方形/長方形 676">
                <a:extLst>
                  <a:ext uri="{FF2B5EF4-FFF2-40B4-BE49-F238E27FC236}">
                    <a16:creationId xmlns:a16="http://schemas.microsoft.com/office/drawing/2014/main" id="{C6707FCC-B0CE-4B90-A969-A6E2F4AF81F6}"/>
                  </a:ext>
                </a:extLst>
              </p:cNvPr>
              <p:cNvSpPr/>
              <p:nvPr/>
            </p:nvSpPr>
            <p:spPr>
              <a:xfrm>
                <a:off x="39184257" y="2069254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田上町</a:t>
                </a:r>
              </a:p>
            </p:txBody>
          </p:sp>
          <p:sp>
            <p:nvSpPr>
              <p:cNvPr id="678" name="正方形/長方形 677">
                <a:extLst>
                  <a:ext uri="{FF2B5EF4-FFF2-40B4-BE49-F238E27FC236}">
                    <a16:creationId xmlns:a16="http://schemas.microsoft.com/office/drawing/2014/main" id="{C68760D9-47F0-4774-9D69-1C3B4D466C55}"/>
                  </a:ext>
                </a:extLst>
              </p:cNvPr>
              <p:cNvSpPr/>
              <p:nvPr/>
            </p:nvSpPr>
            <p:spPr>
              <a:xfrm>
                <a:off x="39732365" y="196010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聖籠町</a:t>
                </a:r>
              </a:p>
            </p:txBody>
          </p:sp>
          <p:sp>
            <p:nvSpPr>
              <p:cNvPr id="679" name="正方形/長方形 678">
                <a:extLst>
                  <a:ext uri="{FF2B5EF4-FFF2-40B4-BE49-F238E27FC236}">
                    <a16:creationId xmlns:a16="http://schemas.microsoft.com/office/drawing/2014/main" id="{DD632135-441A-4BCA-AFAD-23831497CAE8}"/>
                  </a:ext>
                </a:extLst>
              </p:cNvPr>
              <p:cNvSpPr/>
              <p:nvPr/>
            </p:nvSpPr>
            <p:spPr>
              <a:xfrm>
                <a:off x="40285895" y="1934293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胎内市</a:t>
                </a:r>
              </a:p>
            </p:txBody>
          </p:sp>
          <p:sp>
            <p:nvSpPr>
              <p:cNvPr id="680" name="正方形/長方形 679">
                <a:extLst>
                  <a:ext uri="{FF2B5EF4-FFF2-40B4-BE49-F238E27FC236}">
                    <a16:creationId xmlns:a16="http://schemas.microsoft.com/office/drawing/2014/main" id="{A67619E6-3702-4380-9BC0-7DFFB94FA247}"/>
                  </a:ext>
                </a:extLst>
              </p:cNvPr>
              <p:cNvSpPr/>
              <p:nvPr/>
            </p:nvSpPr>
            <p:spPr>
              <a:xfrm>
                <a:off x="38783554" y="2322113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南魚沼市</a:t>
                </a:r>
              </a:p>
            </p:txBody>
          </p:sp>
          <p:sp>
            <p:nvSpPr>
              <p:cNvPr id="681" name="正方形/長方形 680">
                <a:extLst>
                  <a:ext uri="{FF2B5EF4-FFF2-40B4-BE49-F238E27FC236}">
                    <a16:creationId xmlns:a16="http://schemas.microsoft.com/office/drawing/2014/main" id="{F7338BEB-AFEC-4F2E-93CB-74C52871C33B}"/>
                  </a:ext>
                </a:extLst>
              </p:cNvPr>
              <p:cNvSpPr/>
              <p:nvPr/>
            </p:nvSpPr>
            <p:spPr>
              <a:xfrm>
                <a:off x="37097400" y="1933190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佐渡市</a:t>
                </a:r>
              </a:p>
            </p:txBody>
          </p:sp>
          <p:sp>
            <p:nvSpPr>
              <p:cNvPr id="682" name="正方形/長方形 681">
                <a:extLst>
                  <a:ext uri="{FF2B5EF4-FFF2-40B4-BE49-F238E27FC236}">
                    <a16:creationId xmlns:a16="http://schemas.microsoft.com/office/drawing/2014/main" id="{79925B97-7615-4B57-B55A-A7F0FC7A2D3F}"/>
                  </a:ext>
                </a:extLst>
              </p:cNvPr>
              <p:cNvSpPr/>
              <p:nvPr/>
            </p:nvSpPr>
            <p:spPr>
              <a:xfrm>
                <a:off x="36945653" y="2289913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上越市</a:t>
                </a:r>
              </a:p>
            </p:txBody>
          </p:sp>
          <p:sp>
            <p:nvSpPr>
              <p:cNvPr id="683" name="正方形/長方形 682">
                <a:extLst>
                  <a:ext uri="{FF2B5EF4-FFF2-40B4-BE49-F238E27FC236}">
                    <a16:creationId xmlns:a16="http://schemas.microsoft.com/office/drawing/2014/main" id="{4FFD658A-C3B3-4367-A1BB-0E26029C884D}"/>
                  </a:ext>
                </a:extLst>
              </p:cNvPr>
              <p:cNvSpPr/>
              <p:nvPr/>
            </p:nvSpPr>
            <p:spPr>
              <a:xfrm>
                <a:off x="39640660" y="2083727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五泉市</a:t>
                </a:r>
              </a:p>
            </p:txBody>
          </p:sp>
          <p:sp>
            <p:nvSpPr>
              <p:cNvPr id="684" name="正方形/長方形 683">
                <a:extLst>
                  <a:ext uri="{FF2B5EF4-FFF2-40B4-BE49-F238E27FC236}">
                    <a16:creationId xmlns:a16="http://schemas.microsoft.com/office/drawing/2014/main" id="{F5A54121-D099-4108-B591-DA30E8131272}"/>
                  </a:ext>
                </a:extLst>
              </p:cNvPr>
              <p:cNvSpPr/>
              <p:nvPr/>
            </p:nvSpPr>
            <p:spPr>
              <a:xfrm>
                <a:off x="36407242" y="2377270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妙高市</a:t>
                </a:r>
              </a:p>
            </p:txBody>
          </p:sp>
          <p:sp>
            <p:nvSpPr>
              <p:cNvPr id="685" name="正方形/長方形 684">
                <a:extLst>
                  <a:ext uri="{FF2B5EF4-FFF2-40B4-BE49-F238E27FC236}">
                    <a16:creationId xmlns:a16="http://schemas.microsoft.com/office/drawing/2014/main" id="{499DE2A8-CAA4-41E7-B782-43D33CD0F504}"/>
                  </a:ext>
                </a:extLst>
              </p:cNvPr>
              <p:cNvSpPr/>
              <p:nvPr/>
            </p:nvSpPr>
            <p:spPr>
              <a:xfrm>
                <a:off x="35536617" y="2342732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糸魚川市</a:t>
                </a:r>
              </a:p>
            </p:txBody>
          </p:sp>
          <p:sp>
            <p:nvSpPr>
              <p:cNvPr id="686" name="正方形/長方形 685">
                <a:extLst>
                  <a:ext uri="{FF2B5EF4-FFF2-40B4-BE49-F238E27FC236}">
                    <a16:creationId xmlns:a16="http://schemas.microsoft.com/office/drawing/2014/main" id="{7383F8C1-1467-4844-8DF1-0CDB9520AD3A}"/>
                  </a:ext>
                </a:extLst>
              </p:cNvPr>
              <p:cNvSpPr/>
              <p:nvPr/>
            </p:nvSpPr>
            <p:spPr>
              <a:xfrm>
                <a:off x="38745910" y="20867214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燕市</a:t>
                </a:r>
              </a:p>
            </p:txBody>
          </p:sp>
          <p:sp>
            <p:nvSpPr>
              <p:cNvPr id="687" name="正方形/長方形 686">
                <a:extLst>
                  <a:ext uri="{FF2B5EF4-FFF2-40B4-BE49-F238E27FC236}">
                    <a16:creationId xmlns:a16="http://schemas.microsoft.com/office/drawing/2014/main" id="{33C490FB-3679-4891-B811-A2C0AC5497D1}"/>
                  </a:ext>
                </a:extLst>
              </p:cNvPr>
              <p:cNvSpPr/>
              <p:nvPr/>
            </p:nvSpPr>
            <p:spPr>
              <a:xfrm>
                <a:off x="40819201" y="1829380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村上市</a:t>
                </a:r>
              </a:p>
            </p:txBody>
          </p:sp>
          <p:sp>
            <p:nvSpPr>
              <p:cNvPr id="688" name="正方形/長方形 687">
                <a:extLst>
                  <a:ext uri="{FF2B5EF4-FFF2-40B4-BE49-F238E27FC236}">
                    <a16:creationId xmlns:a16="http://schemas.microsoft.com/office/drawing/2014/main" id="{E5A1B2D2-608E-468D-9A8B-DAB6DB07F289}"/>
                  </a:ext>
                </a:extLst>
              </p:cNvPr>
              <p:cNvSpPr/>
              <p:nvPr/>
            </p:nvSpPr>
            <p:spPr>
              <a:xfrm>
                <a:off x="38789461" y="2137564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見附市</a:t>
                </a:r>
              </a:p>
            </p:txBody>
          </p:sp>
          <p:sp>
            <p:nvSpPr>
              <p:cNvPr id="689" name="正方形/長方形 688">
                <a:extLst>
                  <a:ext uri="{FF2B5EF4-FFF2-40B4-BE49-F238E27FC236}">
                    <a16:creationId xmlns:a16="http://schemas.microsoft.com/office/drawing/2014/main" id="{AFCFD8AF-F1B9-410A-93E7-B1B790156767}"/>
                  </a:ext>
                </a:extLst>
              </p:cNvPr>
              <p:cNvSpPr/>
              <p:nvPr/>
            </p:nvSpPr>
            <p:spPr>
              <a:xfrm>
                <a:off x="39308588" y="2104966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加茂市</a:t>
                </a:r>
              </a:p>
            </p:txBody>
          </p:sp>
          <p:sp>
            <p:nvSpPr>
              <p:cNvPr id="690" name="正方形/長方形 689">
                <a:extLst>
                  <a:ext uri="{FF2B5EF4-FFF2-40B4-BE49-F238E27FC236}">
                    <a16:creationId xmlns:a16="http://schemas.microsoft.com/office/drawing/2014/main" id="{C41A5952-370B-42A4-B46E-E027D4F8F8AF}"/>
                  </a:ext>
                </a:extLst>
              </p:cNvPr>
              <p:cNvSpPr/>
              <p:nvPr/>
            </p:nvSpPr>
            <p:spPr>
              <a:xfrm>
                <a:off x="38270984" y="2225947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小千谷市</a:t>
                </a:r>
              </a:p>
            </p:txBody>
          </p:sp>
          <p:sp>
            <p:nvSpPr>
              <p:cNvPr id="691" name="正方形/長方形 690">
                <a:extLst>
                  <a:ext uri="{FF2B5EF4-FFF2-40B4-BE49-F238E27FC236}">
                    <a16:creationId xmlns:a16="http://schemas.microsoft.com/office/drawing/2014/main" id="{FB59E03F-9C03-4828-8999-AAE139B6B4A9}"/>
                  </a:ext>
                </a:extLst>
              </p:cNvPr>
              <p:cNvSpPr/>
              <p:nvPr/>
            </p:nvSpPr>
            <p:spPr>
              <a:xfrm>
                <a:off x="40117925" y="1986056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新発田市</a:t>
                </a:r>
              </a:p>
            </p:txBody>
          </p:sp>
          <p:sp>
            <p:nvSpPr>
              <p:cNvPr id="692" name="正方形/長方形 691">
                <a:extLst>
                  <a:ext uri="{FF2B5EF4-FFF2-40B4-BE49-F238E27FC236}">
                    <a16:creationId xmlns:a16="http://schemas.microsoft.com/office/drawing/2014/main" id="{4247798A-ECCC-4117-8DD4-6C45AE94234C}"/>
                  </a:ext>
                </a:extLst>
              </p:cNvPr>
              <p:cNvSpPr/>
              <p:nvPr/>
            </p:nvSpPr>
            <p:spPr>
              <a:xfrm>
                <a:off x="39284705" y="2127274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三条市</a:t>
                </a:r>
              </a:p>
            </p:txBody>
          </p:sp>
          <p:sp>
            <p:nvSpPr>
              <p:cNvPr id="693" name="正方形/長方形 692">
                <a:extLst>
                  <a:ext uri="{FF2B5EF4-FFF2-40B4-BE49-F238E27FC236}">
                    <a16:creationId xmlns:a16="http://schemas.microsoft.com/office/drawing/2014/main" id="{352AEDDF-006C-4251-B905-491A2BC2F2BB}"/>
                  </a:ext>
                </a:extLst>
              </p:cNvPr>
              <p:cNvSpPr/>
              <p:nvPr/>
            </p:nvSpPr>
            <p:spPr>
              <a:xfrm>
                <a:off x="38529200" y="2247643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長岡市</a:t>
                </a:r>
              </a:p>
            </p:txBody>
          </p:sp>
          <p:sp>
            <p:nvSpPr>
              <p:cNvPr id="694" name="正方形/長方形 693">
                <a:extLst>
                  <a:ext uri="{FF2B5EF4-FFF2-40B4-BE49-F238E27FC236}">
                    <a16:creationId xmlns:a16="http://schemas.microsoft.com/office/drawing/2014/main" id="{55253FE3-D33D-42C4-A159-6FA92B90FE81}"/>
                  </a:ext>
                </a:extLst>
              </p:cNvPr>
              <p:cNvSpPr/>
              <p:nvPr/>
            </p:nvSpPr>
            <p:spPr>
              <a:xfrm>
                <a:off x="38553548" y="2171794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長岡市</a:t>
                </a:r>
              </a:p>
            </p:txBody>
          </p:sp>
          <p:sp>
            <p:nvSpPr>
              <p:cNvPr id="695" name="正方形/長方形 694">
                <a:extLst>
                  <a:ext uri="{FF2B5EF4-FFF2-40B4-BE49-F238E27FC236}">
                    <a16:creationId xmlns:a16="http://schemas.microsoft.com/office/drawing/2014/main" id="{BBDF5B7A-639C-4439-AB2B-92C8C40F9FB0}"/>
                  </a:ext>
                </a:extLst>
              </p:cNvPr>
              <p:cNvSpPr/>
              <p:nvPr/>
            </p:nvSpPr>
            <p:spPr>
              <a:xfrm>
                <a:off x="39671064" y="19855476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696" name="正方形/長方形 695">
                <a:extLst>
                  <a:ext uri="{FF2B5EF4-FFF2-40B4-BE49-F238E27FC236}">
                    <a16:creationId xmlns:a16="http://schemas.microsoft.com/office/drawing/2014/main" id="{98C9613E-6941-4A14-A0F7-0169478ADAA9}"/>
                  </a:ext>
                </a:extLst>
              </p:cNvPr>
              <p:cNvSpPr/>
              <p:nvPr/>
            </p:nvSpPr>
            <p:spPr>
              <a:xfrm>
                <a:off x="39157286" y="19947809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697" name="正方形/長方形 696">
                <a:extLst>
                  <a:ext uri="{FF2B5EF4-FFF2-40B4-BE49-F238E27FC236}">
                    <a16:creationId xmlns:a16="http://schemas.microsoft.com/office/drawing/2014/main" id="{28F92617-415B-4CCD-9216-6BB7D66CF2FB}"/>
                  </a:ext>
                </a:extLst>
              </p:cNvPr>
              <p:cNvSpPr/>
              <p:nvPr/>
            </p:nvSpPr>
            <p:spPr>
              <a:xfrm>
                <a:off x="38623978" y="20480063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西蒲区</a:t>
                </a:r>
              </a:p>
            </p:txBody>
          </p:sp>
          <p:sp>
            <p:nvSpPr>
              <p:cNvPr id="698" name="正方形/長方形 697">
                <a:extLst>
                  <a:ext uri="{FF2B5EF4-FFF2-40B4-BE49-F238E27FC236}">
                    <a16:creationId xmlns:a16="http://schemas.microsoft.com/office/drawing/2014/main" id="{F022A859-72FC-46E9-AA84-35DAC168444B}"/>
                  </a:ext>
                </a:extLst>
              </p:cNvPr>
              <p:cNvSpPr/>
              <p:nvPr/>
            </p:nvSpPr>
            <p:spPr>
              <a:xfrm>
                <a:off x="38879474" y="20167962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699" name="正方形/長方形 698">
                <a:extLst>
                  <a:ext uri="{FF2B5EF4-FFF2-40B4-BE49-F238E27FC236}">
                    <a16:creationId xmlns:a16="http://schemas.microsoft.com/office/drawing/2014/main" id="{5B86AE81-B9C5-417C-B6D2-8221403303B0}"/>
                  </a:ext>
                </a:extLst>
              </p:cNvPr>
              <p:cNvSpPr/>
              <p:nvPr/>
            </p:nvSpPr>
            <p:spPr>
              <a:xfrm>
                <a:off x="39135054" y="20462618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700" name="正方形/長方形 699">
                <a:extLst>
                  <a:ext uri="{FF2B5EF4-FFF2-40B4-BE49-F238E27FC236}">
                    <a16:creationId xmlns:a16="http://schemas.microsoft.com/office/drawing/2014/main" id="{0BB920D2-F1A7-41DF-BDF9-11A93E180581}"/>
                  </a:ext>
                </a:extLst>
              </p:cNvPr>
              <p:cNvSpPr/>
              <p:nvPr/>
            </p:nvSpPr>
            <p:spPr>
              <a:xfrm>
                <a:off x="39395232" y="20382376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秋葉区</a:t>
                </a:r>
              </a:p>
            </p:txBody>
          </p:sp>
          <p:sp>
            <p:nvSpPr>
              <p:cNvPr id="701" name="正方形/長方形 700">
                <a:extLst>
                  <a:ext uri="{FF2B5EF4-FFF2-40B4-BE49-F238E27FC236}">
                    <a16:creationId xmlns:a16="http://schemas.microsoft.com/office/drawing/2014/main" id="{9F4EA3D4-B400-4E0E-AD9F-4EF667894BBD}"/>
                  </a:ext>
                </a:extLst>
              </p:cNvPr>
              <p:cNvSpPr/>
              <p:nvPr/>
            </p:nvSpPr>
            <p:spPr>
              <a:xfrm>
                <a:off x="39320015" y="20091822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江南区</a:t>
                </a:r>
              </a:p>
            </p:txBody>
          </p:sp>
          <p:sp>
            <p:nvSpPr>
              <p:cNvPr id="702" name="正方形/長方形 701">
                <a:extLst>
                  <a:ext uri="{FF2B5EF4-FFF2-40B4-BE49-F238E27FC236}">
                    <a16:creationId xmlns:a16="http://schemas.microsoft.com/office/drawing/2014/main" id="{8F0F7E22-F057-4BCA-9337-963C9100E1AF}"/>
                  </a:ext>
                </a:extLst>
              </p:cNvPr>
              <p:cNvSpPr/>
              <p:nvPr/>
            </p:nvSpPr>
            <p:spPr>
              <a:xfrm>
                <a:off x="39396959" y="19804175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TW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</p:grpSp>
      </p:grpSp>
      <p:grpSp>
        <p:nvGrpSpPr>
          <p:cNvPr id="743" name="グループ化 742">
            <a:extLst>
              <a:ext uri="{FF2B5EF4-FFF2-40B4-BE49-F238E27FC236}">
                <a16:creationId xmlns:a16="http://schemas.microsoft.com/office/drawing/2014/main" id="{64FBD227-A71A-43DB-994B-1D36A99C3CB0}"/>
              </a:ext>
            </a:extLst>
          </p:cNvPr>
          <p:cNvGrpSpPr/>
          <p:nvPr/>
        </p:nvGrpSpPr>
        <p:grpSpPr>
          <a:xfrm>
            <a:off x="3420217" y="6514921"/>
            <a:ext cx="8304290" cy="11276985"/>
            <a:chOff x="33946796" y="19392721"/>
            <a:chExt cx="8304290" cy="11276985"/>
          </a:xfrm>
        </p:grpSpPr>
        <p:sp>
          <p:nvSpPr>
            <p:cNvPr id="744" name="正方形/長方形 743">
              <a:extLst>
                <a:ext uri="{FF2B5EF4-FFF2-40B4-BE49-F238E27FC236}">
                  <a16:creationId xmlns:a16="http://schemas.microsoft.com/office/drawing/2014/main" id="{2D8DA082-216F-487A-B31A-AD63F9F4CF59}"/>
                </a:ext>
              </a:extLst>
            </p:cNvPr>
            <p:cNvSpPr/>
            <p:nvPr/>
          </p:nvSpPr>
          <p:spPr>
            <a:xfrm>
              <a:off x="41354687" y="19392721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　形</a:t>
              </a:r>
            </a:p>
          </p:txBody>
        </p:sp>
        <p:sp>
          <p:nvSpPr>
            <p:cNvPr id="745" name="正方形/長方形 744">
              <a:extLst>
                <a:ext uri="{FF2B5EF4-FFF2-40B4-BE49-F238E27FC236}">
                  <a16:creationId xmlns:a16="http://schemas.microsoft.com/office/drawing/2014/main" id="{1EBA6F4D-98B0-44BD-94C2-D721B9AD1021}"/>
                </a:ext>
              </a:extLst>
            </p:cNvPr>
            <p:cNvSpPr/>
            <p:nvPr/>
          </p:nvSpPr>
          <p:spPr>
            <a:xfrm>
              <a:off x="38767515" y="25183266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群　馬</a:t>
              </a:r>
            </a:p>
          </p:txBody>
        </p:sp>
        <p:sp>
          <p:nvSpPr>
            <p:cNvPr id="746" name="正方形/長方形 745">
              <a:extLst>
                <a:ext uri="{FF2B5EF4-FFF2-40B4-BE49-F238E27FC236}">
                  <a16:creationId xmlns:a16="http://schemas.microsoft.com/office/drawing/2014/main" id="{00D85CC0-0601-4EFC-A327-FD7C974877ED}"/>
                </a:ext>
              </a:extLst>
            </p:cNvPr>
            <p:cNvSpPr/>
            <p:nvPr/>
          </p:nvSpPr>
          <p:spPr>
            <a:xfrm>
              <a:off x="40844951" y="2199798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　島</a:t>
              </a:r>
            </a:p>
          </p:txBody>
        </p:sp>
        <p:sp>
          <p:nvSpPr>
            <p:cNvPr id="747" name="正方形/長方形 746">
              <a:extLst>
                <a:ext uri="{FF2B5EF4-FFF2-40B4-BE49-F238E27FC236}">
                  <a16:creationId xmlns:a16="http://schemas.microsoft.com/office/drawing/2014/main" id="{5E4CB95A-AC43-46C3-9730-C589CDF8B6B2}"/>
                </a:ext>
              </a:extLst>
            </p:cNvPr>
            <p:cNvSpPr/>
            <p:nvPr/>
          </p:nvSpPr>
          <p:spPr>
            <a:xfrm>
              <a:off x="39839033" y="2706977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埼　玉</a:t>
              </a:r>
            </a:p>
          </p:txBody>
        </p:sp>
        <p:sp>
          <p:nvSpPr>
            <p:cNvPr id="748" name="正方形/長方形 747">
              <a:extLst>
                <a:ext uri="{FF2B5EF4-FFF2-40B4-BE49-F238E27FC236}">
                  <a16:creationId xmlns:a16="http://schemas.microsoft.com/office/drawing/2014/main" id="{7497AB82-5C22-4292-AF21-7269209077C0}"/>
                </a:ext>
              </a:extLst>
            </p:cNvPr>
            <p:cNvSpPr/>
            <p:nvPr/>
          </p:nvSpPr>
          <p:spPr>
            <a:xfrm>
              <a:off x="34203225" y="2452000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　山</a:t>
              </a:r>
            </a:p>
          </p:txBody>
        </p:sp>
        <p:sp>
          <p:nvSpPr>
            <p:cNvPr id="749" name="正方形/長方形 748">
              <a:extLst>
                <a:ext uri="{FF2B5EF4-FFF2-40B4-BE49-F238E27FC236}">
                  <a16:creationId xmlns:a16="http://schemas.microsoft.com/office/drawing/2014/main" id="{8A73A1E1-E619-4762-88D3-B97B14C970A7}"/>
                </a:ext>
              </a:extLst>
            </p:cNvPr>
            <p:cNvSpPr/>
            <p:nvPr/>
          </p:nvSpPr>
          <p:spPr>
            <a:xfrm>
              <a:off x="38073615" y="29952989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静　岡</a:t>
              </a:r>
            </a:p>
          </p:txBody>
        </p:sp>
        <p:sp>
          <p:nvSpPr>
            <p:cNvPr id="750" name="正方形/長方形 749">
              <a:extLst>
                <a:ext uri="{FF2B5EF4-FFF2-40B4-BE49-F238E27FC236}">
                  <a16:creationId xmlns:a16="http://schemas.microsoft.com/office/drawing/2014/main" id="{A14ED8B4-E601-4EB7-A4B0-5161C4BBB6EB}"/>
                </a:ext>
              </a:extLst>
            </p:cNvPr>
            <p:cNvSpPr/>
            <p:nvPr/>
          </p:nvSpPr>
          <p:spPr>
            <a:xfrm>
              <a:off x="33946796" y="2895865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岐　阜</a:t>
              </a:r>
            </a:p>
          </p:txBody>
        </p:sp>
        <p:sp>
          <p:nvSpPr>
            <p:cNvPr id="751" name="正方形/長方形 750">
              <a:extLst>
                <a:ext uri="{FF2B5EF4-FFF2-40B4-BE49-F238E27FC236}">
                  <a16:creationId xmlns:a16="http://schemas.microsoft.com/office/drawing/2014/main" id="{00F0B114-7728-4E71-BD6C-FC2A15E5E12F}"/>
                </a:ext>
              </a:extLst>
            </p:cNvPr>
            <p:cNvSpPr/>
            <p:nvPr/>
          </p:nvSpPr>
          <p:spPr>
            <a:xfrm>
              <a:off x="34292116" y="30300374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　知</a:t>
              </a:r>
            </a:p>
          </p:txBody>
        </p:sp>
        <p:sp>
          <p:nvSpPr>
            <p:cNvPr id="752" name="正方形/長方形 751">
              <a:extLst>
                <a:ext uri="{FF2B5EF4-FFF2-40B4-BE49-F238E27FC236}">
                  <a16:creationId xmlns:a16="http://schemas.microsoft.com/office/drawing/2014/main" id="{AB7977DC-94D5-4A3C-B171-461E662358D6}"/>
                </a:ext>
              </a:extLst>
            </p:cNvPr>
            <p:cNvSpPr/>
            <p:nvPr/>
          </p:nvSpPr>
          <p:spPr>
            <a:xfrm>
              <a:off x="40175583" y="2823182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　京</a:t>
              </a:r>
            </a:p>
          </p:txBody>
        </p:sp>
        <p:sp>
          <p:nvSpPr>
            <p:cNvPr id="753" name="正方形/長方形 752">
              <a:extLst>
                <a:ext uri="{FF2B5EF4-FFF2-40B4-BE49-F238E27FC236}">
                  <a16:creationId xmlns:a16="http://schemas.microsoft.com/office/drawing/2014/main" id="{FB6C2AD3-CB89-47A1-A373-FD8CBAC49671}"/>
                </a:ext>
              </a:extLst>
            </p:cNvPr>
            <p:cNvSpPr/>
            <p:nvPr/>
          </p:nvSpPr>
          <p:spPr>
            <a:xfrm>
              <a:off x="39781838" y="29265046"/>
              <a:ext cx="1063113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 奈 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44382A92-318E-4C01-8610-E6604F5F6D4E}"/>
              </a:ext>
            </a:extLst>
          </p:cNvPr>
          <p:cNvGrpSpPr/>
          <p:nvPr/>
        </p:nvGrpSpPr>
        <p:grpSpPr>
          <a:xfrm>
            <a:off x="3393301" y="4337163"/>
            <a:ext cx="8332748" cy="13318898"/>
            <a:chOff x="33919880" y="17286514"/>
            <a:chExt cx="8332748" cy="13318898"/>
          </a:xfrm>
          <a:solidFill>
            <a:schemeClr val="bg1"/>
          </a:solidFill>
        </p:grpSpPr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60BFF7DF-6777-4802-B93A-1532E6F22B0E}"/>
                </a:ext>
              </a:extLst>
            </p:cNvPr>
            <p:cNvSpPr/>
            <p:nvPr/>
          </p:nvSpPr>
          <p:spPr>
            <a:xfrm>
              <a:off x="40896540" y="17286514"/>
              <a:ext cx="1356088" cy="3264626"/>
            </a:xfrm>
            <a:custGeom>
              <a:avLst/>
              <a:gdLst>
                <a:gd name="connsiteX0" fmla="*/ 85192 w 1356088"/>
                <a:gd name="connsiteY0" fmla="*/ 0 h 3264626"/>
                <a:gd name="connsiteX1" fmla="*/ 1356088 w 1356088"/>
                <a:gd name="connsiteY1" fmla="*/ 0 h 3264626"/>
                <a:gd name="connsiteX2" fmla="*/ 1356088 w 1356088"/>
                <a:gd name="connsiteY2" fmla="*/ 3264258 h 3264626"/>
                <a:gd name="connsiteX3" fmla="*/ 1348740 w 1356088"/>
                <a:gd name="connsiteY3" fmla="*/ 3264626 h 3264626"/>
                <a:gd name="connsiteX4" fmla="*/ 1287780 w 1356088"/>
                <a:gd name="connsiteY4" fmla="*/ 3180806 h 3264626"/>
                <a:gd name="connsiteX5" fmla="*/ 1249680 w 1356088"/>
                <a:gd name="connsiteY5" fmla="*/ 3066506 h 3264626"/>
                <a:gd name="connsiteX6" fmla="*/ 1165860 w 1356088"/>
                <a:gd name="connsiteY6" fmla="*/ 2997926 h 3264626"/>
                <a:gd name="connsiteX7" fmla="*/ 1127760 w 1356088"/>
                <a:gd name="connsiteY7" fmla="*/ 3058886 h 3264626"/>
                <a:gd name="connsiteX8" fmla="*/ 1021080 w 1356088"/>
                <a:gd name="connsiteY8" fmla="*/ 3074126 h 3264626"/>
                <a:gd name="connsiteX9" fmla="*/ 922020 w 1356088"/>
                <a:gd name="connsiteY9" fmla="*/ 3036026 h 3264626"/>
                <a:gd name="connsiteX10" fmla="*/ 800100 w 1356088"/>
                <a:gd name="connsiteY10" fmla="*/ 3096986 h 3264626"/>
                <a:gd name="connsiteX11" fmla="*/ 716280 w 1356088"/>
                <a:gd name="connsiteY11" fmla="*/ 2997926 h 3264626"/>
                <a:gd name="connsiteX12" fmla="*/ 579120 w 1356088"/>
                <a:gd name="connsiteY12" fmla="*/ 3020786 h 3264626"/>
                <a:gd name="connsiteX13" fmla="*/ 487680 w 1356088"/>
                <a:gd name="connsiteY13" fmla="*/ 2914106 h 3264626"/>
                <a:gd name="connsiteX14" fmla="*/ 441960 w 1356088"/>
                <a:gd name="connsiteY14" fmla="*/ 2921726 h 3264626"/>
                <a:gd name="connsiteX15" fmla="*/ 335280 w 1356088"/>
                <a:gd name="connsiteY15" fmla="*/ 2853146 h 3264626"/>
                <a:gd name="connsiteX16" fmla="*/ 259080 w 1356088"/>
                <a:gd name="connsiteY16" fmla="*/ 2738846 h 3264626"/>
                <a:gd name="connsiteX17" fmla="*/ 243840 w 1356088"/>
                <a:gd name="connsiteY17" fmla="*/ 2662646 h 3264626"/>
                <a:gd name="connsiteX18" fmla="*/ 243840 w 1356088"/>
                <a:gd name="connsiteY18" fmla="*/ 2609306 h 3264626"/>
                <a:gd name="connsiteX19" fmla="*/ 297180 w 1356088"/>
                <a:gd name="connsiteY19" fmla="*/ 2487386 h 3264626"/>
                <a:gd name="connsiteX20" fmla="*/ 289560 w 1356088"/>
                <a:gd name="connsiteY20" fmla="*/ 2441666 h 3264626"/>
                <a:gd name="connsiteX21" fmla="*/ 281940 w 1356088"/>
                <a:gd name="connsiteY21" fmla="*/ 2380706 h 3264626"/>
                <a:gd name="connsiteX22" fmla="*/ 320040 w 1356088"/>
                <a:gd name="connsiteY22" fmla="*/ 2334986 h 3264626"/>
                <a:gd name="connsiteX23" fmla="*/ 320040 w 1356088"/>
                <a:gd name="connsiteY23" fmla="*/ 2190206 h 3264626"/>
                <a:gd name="connsiteX24" fmla="*/ 388620 w 1356088"/>
                <a:gd name="connsiteY24" fmla="*/ 2182586 h 3264626"/>
                <a:gd name="connsiteX25" fmla="*/ 434340 w 1356088"/>
                <a:gd name="connsiteY25" fmla="*/ 2106386 h 3264626"/>
                <a:gd name="connsiteX26" fmla="*/ 434340 w 1356088"/>
                <a:gd name="connsiteY26" fmla="*/ 2037806 h 3264626"/>
                <a:gd name="connsiteX27" fmla="*/ 396240 w 1356088"/>
                <a:gd name="connsiteY27" fmla="*/ 1969226 h 3264626"/>
                <a:gd name="connsiteX28" fmla="*/ 426720 w 1356088"/>
                <a:gd name="connsiteY28" fmla="*/ 1908266 h 3264626"/>
                <a:gd name="connsiteX29" fmla="*/ 434340 w 1356088"/>
                <a:gd name="connsiteY29" fmla="*/ 1740626 h 3264626"/>
                <a:gd name="connsiteX30" fmla="*/ 403860 w 1356088"/>
                <a:gd name="connsiteY30" fmla="*/ 1672046 h 3264626"/>
                <a:gd name="connsiteX31" fmla="*/ 464820 w 1356088"/>
                <a:gd name="connsiteY31" fmla="*/ 1595846 h 3264626"/>
                <a:gd name="connsiteX32" fmla="*/ 464820 w 1356088"/>
                <a:gd name="connsiteY32" fmla="*/ 1565366 h 3264626"/>
                <a:gd name="connsiteX33" fmla="*/ 510540 w 1356088"/>
                <a:gd name="connsiteY33" fmla="*/ 1557746 h 3264626"/>
                <a:gd name="connsiteX34" fmla="*/ 632460 w 1356088"/>
                <a:gd name="connsiteY34" fmla="*/ 1580606 h 3264626"/>
                <a:gd name="connsiteX35" fmla="*/ 739140 w 1356088"/>
                <a:gd name="connsiteY35" fmla="*/ 1595846 h 3264626"/>
                <a:gd name="connsiteX36" fmla="*/ 815340 w 1356088"/>
                <a:gd name="connsiteY36" fmla="*/ 1527266 h 3264626"/>
                <a:gd name="connsiteX37" fmla="*/ 967740 w 1356088"/>
                <a:gd name="connsiteY37" fmla="*/ 1443446 h 3264626"/>
                <a:gd name="connsiteX38" fmla="*/ 1005840 w 1356088"/>
                <a:gd name="connsiteY38" fmla="*/ 1329146 h 3264626"/>
                <a:gd name="connsiteX39" fmla="*/ 1066800 w 1356088"/>
                <a:gd name="connsiteY39" fmla="*/ 1275806 h 3264626"/>
                <a:gd name="connsiteX40" fmla="*/ 1059180 w 1356088"/>
                <a:gd name="connsiteY40" fmla="*/ 1191986 h 3264626"/>
                <a:gd name="connsiteX41" fmla="*/ 1028700 w 1356088"/>
                <a:gd name="connsiteY41" fmla="*/ 1161506 h 3264626"/>
                <a:gd name="connsiteX42" fmla="*/ 914400 w 1356088"/>
                <a:gd name="connsiteY42" fmla="*/ 1031966 h 3264626"/>
                <a:gd name="connsiteX43" fmla="*/ 792480 w 1356088"/>
                <a:gd name="connsiteY43" fmla="*/ 963386 h 3264626"/>
                <a:gd name="connsiteX44" fmla="*/ 701040 w 1356088"/>
                <a:gd name="connsiteY44" fmla="*/ 986246 h 3264626"/>
                <a:gd name="connsiteX45" fmla="*/ 556260 w 1356088"/>
                <a:gd name="connsiteY45" fmla="*/ 902426 h 3264626"/>
                <a:gd name="connsiteX46" fmla="*/ 548640 w 1356088"/>
                <a:gd name="connsiteY46" fmla="*/ 810986 h 3264626"/>
                <a:gd name="connsiteX47" fmla="*/ 487680 w 1356088"/>
                <a:gd name="connsiteY47" fmla="*/ 833846 h 3264626"/>
                <a:gd name="connsiteX48" fmla="*/ 487680 w 1356088"/>
                <a:gd name="connsiteY48" fmla="*/ 757646 h 3264626"/>
                <a:gd name="connsiteX49" fmla="*/ 518160 w 1356088"/>
                <a:gd name="connsiteY49" fmla="*/ 719546 h 3264626"/>
                <a:gd name="connsiteX50" fmla="*/ 541020 w 1356088"/>
                <a:gd name="connsiteY50" fmla="*/ 551906 h 3264626"/>
                <a:gd name="connsiteX51" fmla="*/ 502920 w 1356088"/>
                <a:gd name="connsiteY51" fmla="*/ 483326 h 3264626"/>
                <a:gd name="connsiteX52" fmla="*/ 556260 w 1356088"/>
                <a:gd name="connsiteY52" fmla="*/ 422366 h 3264626"/>
                <a:gd name="connsiteX53" fmla="*/ 464820 w 1356088"/>
                <a:gd name="connsiteY53" fmla="*/ 376646 h 3264626"/>
                <a:gd name="connsiteX54" fmla="*/ 396240 w 1356088"/>
                <a:gd name="connsiteY54" fmla="*/ 376646 h 3264626"/>
                <a:gd name="connsiteX55" fmla="*/ 289560 w 1356088"/>
                <a:gd name="connsiteY55" fmla="*/ 353786 h 3264626"/>
                <a:gd name="connsiteX56" fmla="*/ 259080 w 1356088"/>
                <a:gd name="connsiteY56" fmla="*/ 292826 h 3264626"/>
                <a:gd name="connsiteX57" fmla="*/ 182880 w 1356088"/>
                <a:gd name="connsiteY57" fmla="*/ 323306 h 3264626"/>
                <a:gd name="connsiteX58" fmla="*/ 7620 w 1356088"/>
                <a:gd name="connsiteY58" fmla="*/ 231866 h 3264626"/>
                <a:gd name="connsiteX59" fmla="*/ 0 w 1356088"/>
                <a:gd name="connsiteY59" fmla="*/ 163286 h 326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356088" h="3264626">
                  <a:moveTo>
                    <a:pt x="85192" y="0"/>
                  </a:moveTo>
                  <a:lnTo>
                    <a:pt x="1356088" y="0"/>
                  </a:lnTo>
                  <a:lnTo>
                    <a:pt x="1356088" y="3264258"/>
                  </a:lnTo>
                  <a:lnTo>
                    <a:pt x="1348740" y="3264626"/>
                  </a:lnTo>
                  <a:lnTo>
                    <a:pt x="1287780" y="3180806"/>
                  </a:lnTo>
                  <a:lnTo>
                    <a:pt x="1249680" y="3066506"/>
                  </a:lnTo>
                  <a:lnTo>
                    <a:pt x="1165860" y="2997926"/>
                  </a:lnTo>
                  <a:lnTo>
                    <a:pt x="1127760" y="3058886"/>
                  </a:lnTo>
                  <a:lnTo>
                    <a:pt x="1021080" y="3074126"/>
                  </a:lnTo>
                  <a:lnTo>
                    <a:pt x="922020" y="3036026"/>
                  </a:lnTo>
                  <a:lnTo>
                    <a:pt x="800100" y="3096986"/>
                  </a:lnTo>
                  <a:lnTo>
                    <a:pt x="716280" y="2997926"/>
                  </a:lnTo>
                  <a:lnTo>
                    <a:pt x="579120" y="3020786"/>
                  </a:lnTo>
                  <a:lnTo>
                    <a:pt x="487680" y="2914106"/>
                  </a:lnTo>
                  <a:lnTo>
                    <a:pt x="441960" y="2921726"/>
                  </a:lnTo>
                  <a:lnTo>
                    <a:pt x="335280" y="2853146"/>
                  </a:lnTo>
                  <a:lnTo>
                    <a:pt x="259080" y="2738846"/>
                  </a:lnTo>
                  <a:lnTo>
                    <a:pt x="243840" y="2662646"/>
                  </a:lnTo>
                  <a:lnTo>
                    <a:pt x="243840" y="2609306"/>
                  </a:lnTo>
                  <a:lnTo>
                    <a:pt x="297180" y="2487386"/>
                  </a:lnTo>
                  <a:lnTo>
                    <a:pt x="289560" y="2441666"/>
                  </a:lnTo>
                  <a:lnTo>
                    <a:pt x="281940" y="2380706"/>
                  </a:lnTo>
                  <a:lnTo>
                    <a:pt x="320040" y="2334986"/>
                  </a:lnTo>
                  <a:lnTo>
                    <a:pt x="320040" y="2190206"/>
                  </a:lnTo>
                  <a:lnTo>
                    <a:pt x="388620" y="2182586"/>
                  </a:lnTo>
                  <a:lnTo>
                    <a:pt x="434340" y="2106386"/>
                  </a:lnTo>
                  <a:lnTo>
                    <a:pt x="434340" y="2037806"/>
                  </a:lnTo>
                  <a:lnTo>
                    <a:pt x="396240" y="1969226"/>
                  </a:lnTo>
                  <a:lnTo>
                    <a:pt x="426720" y="1908266"/>
                  </a:lnTo>
                  <a:lnTo>
                    <a:pt x="434340" y="1740626"/>
                  </a:lnTo>
                  <a:lnTo>
                    <a:pt x="403860" y="1672046"/>
                  </a:lnTo>
                  <a:lnTo>
                    <a:pt x="464820" y="1595846"/>
                  </a:lnTo>
                  <a:lnTo>
                    <a:pt x="464820" y="1565366"/>
                  </a:lnTo>
                  <a:lnTo>
                    <a:pt x="510540" y="1557746"/>
                  </a:lnTo>
                  <a:lnTo>
                    <a:pt x="632460" y="1580606"/>
                  </a:lnTo>
                  <a:lnTo>
                    <a:pt x="739140" y="1595846"/>
                  </a:lnTo>
                  <a:lnTo>
                    <a:pt x="815340" y="1527266"/>
                  </a:lnTo>
                  <a:lnTo>
                    <a:pt x="967740" y="1443446"/>
                  </a:lnTo>
                  <a:lnTo>
                    <a:pt x="1005840" y="1329146"/>
                  </a:lnTo>
                  <a:lnTo>
                    <a:pt x="1066800" y="1275806"/>
                  </a:lnTo>
                  <a:lnTo>
                    <a:pt x="1059180" y="1191986"/>
                  </a:lnTo>
                  <a:lnTo>
                    <a:pt x="1028700" y="1161506"/>
                  </a:lnTo>
                  <a:lnTo>
                    <a:pt x="914400" y="1031966"/>
                  </a:lnTo>
                  <a:lnTo>
                    <a:pt x="792480" y="963386"/>
                  </a:lnTo>
                  <a:lnTo>
                    <a:pt x="701040" y="986246"/>
                  </a:lnTo>
                  <a:lnTo>
                    <a:pt x="556260" y="902426"/>
                  </a:lnTo>
                  <a:lnTo>
                    <a:pt x="548640" y="810986"/>
                  </a:lnTo>
                  <a:lnTo>
                    <a:pt x="487680" y="833846"/>
                  </a:lnTo>
                  <a:lnTo>
                    <a:pt x="487680" y="757646"/>
                  </a:lnTo>
                  <a:lnTo>
                    <a:pt x="518160" y="719546"/>
                  </a:lnTo>
                  <a:lnTo>
                    <a:pt x="541020" y="551906"/>
                  </a:lnTo>
                  <a:lnTo>
                    <a:pt x="502920" y="483326"/>
                  </a:lnTo>
                  <a:lnTo>
                    <a:pt x="556260" y="422366"/>
                  </a:lnTo>
                  <a:lnTo>
                    <a:pt x="464820" y="376646"/>
                  </a:lnTo>
                  <a:lnTo>
                    <a:pt x="396240" y="376646"/>
                  </a:lnTo>
                  <a:lnTo>
                    <a:pt x="289560" y="353786"/>
                  </a:lnTo>
                  <a:lnTo>
                    <a:pt x="259080" y="292826"/>
                  </a:lnTo>
                  <a:lnTo>
                    <a:pt x="182880" y="323306"/>
                  </a:lnTo>
                  <a:lnTo>
                    <a:pt x="7620" y="231866"/>
                  </a:lnTo>
                  <a:lnTo>
                    <a:pt x="0" y="16328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8F72ED65-0DAA-48FA-8E27-A845058FB90F}"/>
                </a:ext>
              </a:extLst>
            </p:cNvPr>
            <p:cNvSpPr/>
            <p:nvPr/>
          </p:nvSpPr>
          <p:spPr>
            <a:xfrm>
              <a:off x="39738300" y="20284440"/>
              <a:ext cx="2512788" cy="3534410"/>
            </a:xfrm>
            <a:custGeom>
              <a:avLst/>
              <a:gdLst>
                <a:gd name="connsiteX0" fmla="*/ 1874520 w 2512788"/>
                <a:gd name="connsiteY0" fmla="*/ 0 h 3534410"/>
                <a:gd name="connsiteX1" fmla="*/ 1958340 w 2512788"/>
                <a:gd name="connsiteY1" fmla="*/ 99060 h 3534410"/>
                <a:gd name="connsiteX2" fmla="*/ 2080260 w 2512788"/>
                <a:gd name="connsiteY2" fmla="*/ 38100 h 3534410"/>
                <a:gd name="connsiteX3" fmla="*/ 2179320 w 2512788"/>
                <a:gd name="connsiteY3" fmla="*/ 76200 h 3534410"/>
                <a:gd name="connsiteX4" fmla="*/ 2286000 w 2512788"/>
                <a:gd name="connsiteY4" fmla="*/ 60960 h 3534410"/>
                <a:gd name="connsiteX5" fmla="*/ 2324100 w 2512788"/>
                <a:gd name="connsiteY5" fmla="*/ 0 h 3534410"/>
                <a:gd name="connsiteX6" fmla="*/ 2407920 w 2512788"/>
                <a:gd name="connsiteY6" fmla="*/ 68580 h 3534410"/>
                <a:gd name="connsiteX7" fmla="*/ 2446020 w 2512788"/>
                <a:gd name="connsiteY7" fmla="*/ 182880 h 3534410"/>
                <a:gd name="connsiteX8" fmla="*/ 2506980 w 2512788"/>
                <a:gd name="connsiteY8" fmla="*/ 266700 h 3534410"/>
                <a:gd name="connsiteX9" fmla="*/ 2512788 w 2512788"/>
                <a:gd name="connsiteY9" fmla="*/ 266410 h 3534410"/>
                <a:gd name="connsiteX10" fmla="*/ 2512788 w 2512788"/>
                <a:gd name="connsiteY10" fmla="*/ 2647142 h 3534410"/>
                <a:gd name="connsiteX11" fmla="*/ 2444748 w 2512788"/>
                <a:gd name="connsiteY11" fmla="*/ 2632710 h 3534410"/>
                <a:gd name="connsiteX12" fmla="*/ 2362200 w 2512788"/>
                <a:gd name="connsiteY12" fmla="*/ 2607310 h 3534410"/>
                <a:gd name="connsiteX13" fmla="*/ 2228852 w 2512788"/>
                <a:gd name="connsiteY13" fmla="*/ 2620010 h 3534410"/>
                <a:gd name="connsiteX14" fmla="*/ 2032000 w 2512788"/>
                <a:gd name="connsiteY14" fmla="*/ 2677160 h 3534410"/>
                <a:gd name="connsiteX15" fmla="*/ 1987548 w 2512788"/>
                <a:gd name="connsiteY15" fmla="*/ 2734310 h 3534410"/>
                <a:gd name="connsiteX16" fmla="*/ 2006600 w 2512788"/>
                <a:gd name="connsiteY16" fmla="*/ 2816860 h 3534410"/>
                <a:gd name="connsiteX17" fmla="*/ 2006600 w 2512788"/>
                <a:gd name="connsiteY17" fmla="*/ 2861310 h 3534410"/>
                <a:gd name="connsiteX18" fmla="*/ 1854200 w 2512788"/>
                <a:gd name="connsiteY18" fmla="*/ 2861310 h 3534410"/>
                <a:gd name="connsiteX19" fmla="*/ 1758948 w 2512788"/>
                <a:gd name="connsiteY19" fmla="*/ 2931160 h 3534410"/>
                <a:gd name="connsiteX20" fmla="*/ 1663700 w 2512788"/>
                <a:gd name="connsiteY20" fmla="*/ 2924810 h 3534410"/>
                <a:gd name="connsiteX21" fmla="*/ 1562100 w 2512788"/>
                <a:gd name="connsiteY21" fmla="*/ 2981960 h 3534410"/>
                <a:gd name="connsiteX22" fmla="*/ 1524000 w 2512788"/>
                <a:gd name="connsiteY22" fmla="*/ 3045460 h 3534410"/>
                <a:gd name="connsiteX23" fmla="*/ 1397000 w 2512788"/>
                <a:gd name="connsiteY23" fmla="*/ 3058160 h 3534410"/>
                <a:gd name="connsiteX24" fmla="*/ 1390652 w 2512788"/>
                <a:gd name="connsiteY24" fmla="*/ 3121660 h 3534410"/>
                <a:gd name="connsiteX25" fmla="*/ 1282700 w 2512788"/>
                <a:gd name="connsiteY25" fmla="*/ 3140710 h 3534410"/>
                <a:gd name="connsiteX26" fmla="*/ 1238252 w 2512788"/>
                <a:gd name="connsiteY26" fmla="*/ 3191510 h 3534410"/>
                <a:gd name="connsiteX27" fmla="*/ 1181100 w 2512788"/>
                <a:gd name="connsiteY27" fmla="*/ 3242310 h 3534410"/>
                <a:gd name="connsiteX28" fmla="*/ 996948 w 2512788"/>
                <a:gd name="connsiteY28" fmla="*/ 3324860 h 3534410"/>
                <a:gd name="connsiteX29" fmla="*/ 927100 w 2512788"/>
                <a:gd name="connsiteY29" fmla="*/ 3312160 h 3534410"/>
                <a:gd name="connsiteX30" fmla="*/ 889000 w 2512788"/>
                <a:gd name="connsiteY30" fmla="*/ 3388360 h 3534410"/>
                <a:gd name="connsiteX31" fmla="*/ 755652 w 2512788"/>
                <a:gd name="connsiteY31" fmla="*/ 3451860 h 3534410"/>
                <a:gd name="connsiteX32" fmla="*/ 742948 w 2512788"/>
                <a:gd name="connsiteY32" fmla="*/ 3496310 h 3534410"/>
                <a:gd name="connsiteX33" fmla="*/ 679452 w 2512788"/>
                <a:gd name="connsiteY33" fmla="*/ 3521710 h 3534410"/>
                <a:gd name="connsiteX34" fmla="*/ 654052 w 2512788"/>
                <a:gd name="connsiteY34" fmla="*/ 3534410 h 3534410"/>
                <a:gd name="connsiteX35" fmla="*/ 622300 w 2512788"/>
                <a:gd name="connsiteY35" fmla="*/ 3509010 h 3534410"/>
                <a:gd name="connsiteX36" fmla="*/ 520700 w 2512788"/>
                <a:gd name="connsiteY36" fmla="*/ 3477260 h 3534410"/>
                <a:gd name="connsiteX37" fmla="*/ 317500 w 2512788"/>
                <a:gd name="connsiteY37" fmla="*/ 3439160 h 3534410"/>
                <a:gd name="connsiteX38" fmla="*/ 222252 w 2512788"/>
                <a:gd name="connsiteY38" fmla="*/ 3464560 h 3534410"/>
                <a:gd name="connsiteX39" fmla="*/ 193796 w 2512788"/>
                <a:gd name="connsiteY39" fmla="*/ 3440848 h 3534410"/>
                <a:gd name="connsiteX40" fmla="*/ 190500 w 2512788"/>
                <a:gd name="connsiteY40" fmla="*/ 3421380 h 3534410"/>
                <a:gd name="connsiteX41" fmla="*/ 243840 w 2512788"/>
                <a:gd name="connsiteY41" fmla="*/ 3345180 h 3534410"/>
                <a:gd name="connsiteX42" fmla="*/ 251460 w 2512788"/>
                <a:gd name="connsiteY42" fmla="*/ 3246120 h 3534410"/>
                <a:gd name="connsiteX43" fmla="*/ 243840 w 2512788"/>
                <a:gd name="connsiteY43" fmla="*/ 3147060 h 3534410"/>
                <a:gd name="connsiteX44" fmla="*/ 259080 w 2512788"/>
                <a:gd name="connsiteY44" fmla="*/ 3078480 h 3534410"/>
                <a:gd name="connsiteX45" fmla="*/ 259080 w 2512788"/>
                <a:gd name="connsiteY45" fmla="*/ 3009900 h 3534410"/>
                <a:gd name="connsiteX46" fmla="*/ 205740 w 2512788"/>
                <a:gd name="connsiteY46" fmla="*/ 2811780 h 3534410"/>
                <a:gd name="connsiteX47" fmla="*/ 228600 w 2512788"/>
                <a:gd name="connsiteY47" fmla="*/ 2537460 h 3534410"/>
                <a:gd name="connsiteX48" fmla="*/ 144780 w 2512788"/>
                <a:gd name="connsiteY48" fmla="*/ 2423160 h 3534410"/>
                <a:gd name="connsiteX49" fmla="*/ 60960 w 2512788"/>
                <a:gd name="connsiteY49" fmla="*/ 2461260 h 3534410"/>
                <a:gd name="connsiteX50" fmla="*/ 0 w 2512788"/>
                <a:gd name="connsiteY50" fmla="*/ 2278380 h 3534410"/>
                <a:gd name="connsiteX51" fmla="*/ 152400 w 2512788"/>
                <a:gd name="connsiteY51" fmla="*/ 2103120 h 3534410"/>
                <a:gd name="connsiteX52" fmla="*/ 175260 w 2512788"/>
                <a:gd name="connsiteY52" fmla="*/ 1927860 h 3534410"/>
                <a:gd name="connsiteX53" fmla="*/ 205740 w 2512788"/>
                <a:gd name="connsiteY53" fmla="*/ 1775460 h 3534410"/>
                <a:gd name="connsiteX54" fmla="*/ 198120 w 2512788"/>
                <a:gd name="connsiteY54" fmla="*/ 1706880 h 3534410"/>
                <a:gd name="connsiteX55" fmla="*/ 152400 w 2512788"/>
                <a:gd name="connsiteY55" fmla="*/ 1691640 h 3534410"/>
                <a:gd name="connsiteX56" fmla="*/ 114300 w 2512788"/>
                <a:gd name="connsiteY56" fmla="*/ 1623060 h 3534410"/>
                <a:gd name="connsiteX57" fmla="*/ 144780 w 2512788"/>
                <a:gd name="connsiteY57" fmla="*/ 1493520 h 3534410"/>
                <a:gd name="connsiteX58" fmla="*/ 205740 w 2512788"/>
                <a:gd name="connsiteY58" fmla="*/ 1470660 h 3534410"/>
                <a:gd name="connsiteX59" fmla="*/ 541020 w 2512788"/>
                <a:gd name="connsiteY59" fmla="*/ 1424940 h 3534410"/>
                <a:gd name="connsiteX60" fmla="*/ 609600 w 2512788"/>
                <a:gd name="connsiteY60" fmla="*/ 1409700 h 3534410"/>
                <a:gd name="connsiteX61" fmla="*/ 685800 w 2512788"/>
                <a:gd name="connsiteY61" fmla="*/ 1424940 h 3534410"/>
                <a:gd name="connsiteX62" fmla="*/ 731520 w 2512788"/>
                <a:gd name="connsiteY62" fmla="*/ 1386840 h 3534410"/>
                <a:gd name="connsiteX63" fmla="*/ 746760 w 2512788"/>
                <a:gd name="connsiteY63" fmla="*/ 1234440 h 3534410"/>
                <a:gd name="connsiteX64" fmla="*/ 876300 w 2512788"/>
                <a:gd name="connsiteY64" fmla="*/ 1211580 h 3534410"/>
                <a:gd name="connsiteX65" fmla="*/ 944880 w 2512788"/>
                <a:gd name="connsiteY65" fmla="*/ 1280160 h 3534410"/>
                <a:gd name="connsiteX66" fmla="*/ 1005840 w 2512788"/>
                <a:gd name="connsiteY66" fmla="*/ 1226820 h 3534410"/>
                <a:gd name="connsiteX67" fmla="*/ 1150620 w 2512788"/>
                <a:gd name="connsiteY67" fmla="*/ 1219200 h 3534410"/>
                <a:gd name="connsiteX68" fmla="*/ 1234440 w 2512788"/>
                <a:gd name="connsiteY68" fmla="*/ 1280160 h 3534410"/>
                <a:gd name="connsiteX69" fmla="*/ 1280160 w 2512788"/>
                <a:gd name="connsiteY69" fmla="*/ 1188720 h 3534410"/>
                <a:gd name="connsiteX70" fmla="*/ 1249680 w 2512788"/>
                <a:gd name="connsiteY70" fmla="*/ 1127760 h 3534410"/>
                <a:gd name="connsiteX71" fmla="*/ 1226820 w 2512788"/>
                <a:gd name="connsiteY71" fmla="*/ 1051560 h 3534410"/>
                <a:gd name="connsiteX72" fmla="*/ 1188720 w 2512788"/>
                <a:gd name="connsiteY72" fmla="*/ 906780 h 3534410"/>
                <a:gd name="connsiteX73" fmla="*/ 1173480 w 2512788"/>
                <a:gd name="connsiteY73" fmla="*/ 861060 h 3534410"/>
                <a:gd name="connsiteX74" fmla="*/ 1188720 w 2512788"/>
                <a:gd name="connsiteY74" fmla="*/ 701040 h 3534410"/>
                <a:gd name="connsiteX75" fmla="*/ 1264920 w 2512788"/>
                <a:gd name="connsiteY75" fmla="*/ 678180 h 3534410"/>
                <a:gd name="connsiteX76" fmla="*/ 1371600 w 2512788"/>
                <a:gd name="connsiteY76" fmla="*/ 533400 h 3534410"/>
                <a:gd name="connsiteX77" fmla="*/ 1371600 w 2512788"/>
                <a:gd name="connsiteY77" fmla="*/ 472440 h 3534410"/>
                <a:gd name="connsiteX78" fmla="*/ 1501140 w 2512788"/>
                <a:gd name="connsiteY78" fmla="*/ 358140 h 3534410"/>
                <a:gd name="connsiteX79" fmla="*/ 1493520 w 2512788"/>
                <a:gd name="connsiteY79" fmla="*/ 274320 h 3534410"/>
                <a:gd name="connsiteX80" fmla="*/ 1623060 w 2512788"/>
                <a:gd name="connsiteY80" fmla="*/ 175260 h 3534410"/>
                <a:gd name="connsiteX81" fmla="*/ 1737360 w 2512788"/>
                <a:gd name="connsiteY81" fmla="*/ 22860 h 35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2512788" h="3534410">
                  <a:moveTo>
                    <a:pt x="1874520" y="0"/>
                  </a:moveTo>
                  <a:lnTo>
                    <a:pt x="1958340" y="99060"/>
                  </a:lnTo>
                  <a:lnTo>
                    <a:pt x="2080260" y="38100"/>
                  </a:lnTo>
                  <a:lnTo>
                    <a:pt x="2179320" y="76200"/>
                  </a:lnTo>
                  <a:lnTo>
                    <a:pt x="2286000" y="60960"/>
                  </a:lnTo>
                  <a:lnTo>
                    <a:pt x="2324100" y="0"/>
                  </a:lnTo>
                  <a:lnTo>
                    <a:pt x="2407920" y="68580"/>
                  </a:lnTo>
                  <a:lnTo>
                    <a:pt x="2446020" y="182880"/>
                  </a:lnTo>
                  <a:lnTo>
                    <a:pt x="2506980" y="266700"/>
                  </a:lnTo>
                  <a:lnTo>
                    <a:pt x="2512788" y="266410"/>
                  </a:lnTo>
                  <a:lnTo>
                    <a:pt x="2512788" y="2647142"/>
                  </a:lnTo>
                  <a:lnTo>
                    <a:pt x="2444748" y="2632710"/>
                  </a:lnTo>
                  <a:lnTo>
                    <a:pt x="2362200" y="2607310"/>
                  </a:lnTo>
                  <a:lnTo>
                    <a:pt x="2228852" y="2620010"/>
                  </a:lnTo>
                  <a:lnTo>
                    <a:pt x="2032000" y="2677160"/>
                  </a:lnTo>
                  <a:lnTo>
                    <a:pt x="1987548" y="2734310"/>
                  </a:lnTo>
                  <a:lnTo>
                    <a:pt x="2006600" y="2816860"/>
                  </a:lnTo>
                  <a:lnTo>
                    <a:pt x="2006600" y="2861310"/>
                  </a:lnTo>
                  <a:lnTo>
                    <a:pt x="1854200" y="2861310"/>
                  </a:lnTo>
                  <a:lnTo>
                    <a:pt x="1758948" y="2931160"/>
                  </a:lnTo>
                  <a:lnTo>
                    <a:pt x="1663700" y="2924810"/>
                  </a:lnTo>
                  <a:lnTo>
                    <a:pt x="1562100" y="2981960"/>
                  </a:lnTo>
                  <a:lnTo>
                    <a:pt x="1524000" y="3045460"/>
                  </a:lnTo>
                  <a:lnTo>
                    <a:pt x="1397000" y="3058160"/>
                  </a:lnTo>
                  <a:lnTo>
                    <a:pt x="1390652" y="3121660"/>
                  </a:lnTo>
                  <a:lnTo>
                    <a:pt x="1282700" y="3140710"/>
                  </a:lnTo>
                  <a:lnTo>
                    <a:pt x="1238252" y="3191510"/>
                  </a:lnTo>
                  <a:lnTo>
                    <a:pt x="1181100" y="3242310"/>
                  </a:lnTo>
                  <a:lnTo>
                    <a:pt x="996948" y="3324860"/>
                  </a:lnTo>
                  <a:lnTo>
                    <a:pt x="927100" y="3312160"/>
                  </a:lnTo>
                  <a:lnTo>
                    <a:pt x="889000" y="3388360"/>
                  </a:lnTo>
                  <a:lnTo>
                    <a:pt x="755652" y="3451860"/>
                  </a:lnTo>
                  <a:lnTo>
                    <a:pt x="742948" y="3496310"/>
                  </a:lnTo>
                  <a:lnTo>
                    <a:pt x="679452" y="3521710"/>
                  </a:lnTo>
                  <a:lnTo>
                    <a:pt x="654052" y="3534410"/>
                  </a:lnTo>
                  <a:lnTo>
                    <a:pt x="622300" y="3509010"/>
                  </a:lnTo>
                  <a:lnTo>
                    <a:pt x="520700" y="3477260"/>
                  </a:lnTo>
                  <a:lnTo>
                    <a:pt x="317500" y="3439160"/>
                  </a:lnTo>
                  <a:lnTo>
                    <a:pt x="222252" y="3464560"/>
                  </a:lnTo>
                  <a:lnTo>
                    <a:pt x="193796" y="3440848"/>
                  </a:lnTo>
                  <a:lnTo>
                    <a:pt x="190500" y="3421380"/>
                  </a:lnTo>
                  <a:lnTo>
                    <a:pt x="243840" y="3345180"/>
                  </a:lnTo>
                  <a:lnTo>
                    <a:pt x="251460" y="3246120"/>
                  </a:lnTo>
                  <a:lnTo>
                    <a:pt x="243840" y="3147060"/>
                  </a:lnTo>
                  <a:lnTo>
                    <a:pt x="259080" y="3078480"/>
                  </a:lnTo>
                  <a:lnTo>
                    <a:pt x="259080" y="3009900"/>
                  </a:lnTo>
                  <a:lnTo>
                    <a:pt x="205740" y="2811780"/>
                  </a:lnTo>
                  <a:lnTo>
                    <a:pt x="228600" y="2537460"/>
                  </a:lnTo>
                  <a:lnTo>
                    <a:pt x="144780" y="2423160"/>
                  </a:lnTo>
                  <a:lnTo>
                    <a:pt x="60960" y="2461260"/>
                  </a:lnTo>
                  <a:lnTo>
                    <a:pt x="0" y="2278380"/>
                  </a:lnTo>
                  <a:lnTo>
                    <a:pt x="152400" y="2103120"/>
                  </a:lnTo>
                  <a:lnTo>
                    <a:pt x="175260" y="1927860"/>
                  </a:lnTo>
                  <a:lnTo>
                    <a:pt x="205740" y="1775460"/>
                  </a:lnTo>
                  <a:lnTo>
                    <a:pt x="198120" y="1706880"/>
                  </a:lnTo>
                  <a:lnTo>
                    <a:pt x="152400" y="1691640"/>
                  </a:lnTo>
                  <a:lnTo>
                    <a:pt x="114300" y="1623060"/>
                  </a:lnTo>
                  <a:lnTo>
                    <a:pt x="144780" y="1493520"/>
                  </a:lnTo>
                  <a:lnTo>
                    <a:pt x="205740" y="1470660"/>
                  </a:lnTo>
                  <a:lnTo>
                    <a:pt x="541020" y="1424940"/>
                  </a:lnTo>
                  <a:lnTo>
                    <a:pt x="609600" y="1409700"/>
                  </a:lnTo>
                  <a:lnTo>
                    <a:pt x="685800" y="1424940"/>
                  </a:lnTo>
                  <a:lnTo>
                    <a:pt x="731520" y="1386840"/>
                  </a:lnTo>
                  <a:lnTo>
                    <a:pt x="746760" y="1234440"/>
                  </a:lnTo>
                  <a:lnTo>
                    <a:pt x="876300" y="1211580"/>
                  </a:lnTo>
                  <a:lnTo>
                    <a:pt x="944880" y="1280160"/>
                  </a:lnTo>
                  <a:lnTo>
                    <a:pt x="1005840" y="1226820"/>
                  </a:lnTo>
                  <a:lnTo>
                    <a:pt x="1150620" y="1219200"/>
                  </a:lnTo>
                  <a:lnTo>
                    <a:pt x="1234440" y="1280160"/>
                  </a:lnTo>
                  <a:lnTo>
                    <a:pt x="1280160" y="1188720"/>
                  </a:lnTo>
                  <a:lnTo>
                    <a:pt x="1249680" y="1127760"/>
                  </a:lnTo>
                  <a:lnTo>
                    <a:pt x="1226820" y="1051560"/>
                  </a:lnTo>
                  <a:lnTo>
                    <a:pt x="1188720" y="906780"/>
                  </a:lnTo>
                  <a:lnTo>
                    <a:pt x="1173480" y="861060"/>
                  </a:lnTo>
                  <a:lnTo>
                    <a:pt x="1188720" y="701040"/>
                  </a:lnTo>
                  <a:lnTo>
                    <a:pt x="1264920" y="678180"/>
                  </a:lnTo>
                  <a:lnTo>
                    <a:pt x="1371600" y="533400"/>
                  </a:lnTo>
                  <a:lnTo>
                    <a:pt x="1371600" y="472440"/>
                  </a:lnTo>
                  <a:lnTo>
                    <a:pt x="1501140" y="358140"/>
                  </a:lnTo>
                  <a:lnTo>
                    <a:pt x="1493520" y="274320"/>
                  </a:lnTo>
                  <a:lnTo>
                    <a:pt x="1623060" y="175260"/>
                  </a:lnTo>
                  <a:lnTo>
                    <a:pt x="1737360" y="2286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kumimoji="1" lang="ja-JP" altLang="en-US" dirty="0"/>
                <a:t>　</a:t>
              </a: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A496EFEE-1485-48A3-8481-41E3BCCECE2E}"/>
                </a:ext>
              </a:extLst>
            </p:cNvPr>
            <p:cNvSpPr/>
            <p:nvPr/>
          </p:nvSpPr>
          <p:spPr>
            <a:xfrm>
              <a:off x="33921424" y="23577268"/>
              <a:ext cx="1519196" cy="2239292"/>
            </a:xfrm>
            <a:custGeom>
              <a:avLst/>
              <a:gdLst>
                <a:gd name="connsiteX0" fmla="*/ 1160112 w 1519196"/>
                <a:gd name="connsiteY0" fmla="*/ 0 h 2239292"/>
                <a:gd name="connsiteX1" fmla="*/ 1225824 w 1519196"/>
                <a:gd name="connsiteY1" fmla="*/ 89182 h 2239292"/>
                <a:gd name="connsiteX2" fmla="*/ 1352824 w 1519196"/>
                <a:gd name="connsiteY2" fmla="*/ 114582 h 2239292"/>
                <a:gd name="connsiteX3" fmla="*/ 1390928 w 1519196"/>
                <a:gd name="connsiteY3" fmla="*/ 178082 h 2239292"/>
                <a:gd name="connsiteX4" fmla="*/ 1390928 w 1519196"/>
                <a:gd name="connsiteY4" fmla="*/ 247932 h 2239292"/>
                <a:gd name="connsiteX5" fmla="*/ 1340128 w 1519196"/>
                <a:gd name="connsiteY5" fmla="*/ 266982 h 2239292"/>
                <a:gd name="connsiteX6" fmla="*/ 1359176 w 1519196"/>
                <a:gd name="connsiteY6" fmla="*/ 324132 h 2239292"/>
                <a:gd name="connsiteX7" fmla="*/ 1429024 w 1519196"/>
                <a:gd name="connsiteY7" fmla="*/ 374932 h 2239292"/>
                <a:gd name="connsiteX8" fmla="*/ 1429024 w 1519196"/>
                <a:gd name="connsiteY8" fmla="*/ 565432 h 2239292"/>
                <a:gd name="connsiteX9" fmla="*/ 1511576 w 1519196"/>
                <a:gd name="connsiteY9" fmla="*/ 679732 h 2239292"/>
                <a:gd name="connsiteX10" fmla="*/ 1473476 w 1519196"/>
                <a:gd name="connsiteY10" fmla="*/ 749582 h 2239292"/>
                <a:gd name="connsiteX11" fmla="*/ 1504544 w 1519196"/>
                <a:gd name="connsiteY11" fmla="*/ 780648 h 2239292"/>
                <a:gd name="connsiteX12" fmla="*/ 1503956 w 1519196"/>
                <a:gd name="connsiteY12" fmla="*/ 783872 h 2239292"/>
                <a:gd name="connsiteX13" fmla="*/ 1473476 w 1519196"/>
                <a:gd name="connsiteY13" fmla="*/ 1050572 h 2239292"/>
                <a:gd name="connsiteX14" fmla="*/ 1519196 w 1519196"/>
                <a:gd name="connsiteY14" fmla="*/ 1180112 h 2239292"/>
                <a:gd name="connsiteX15" fmla="*/ 1496336 w 1519196"/>
                <a:gd name="connsiteY15" fmla="*/ 1294412 h 2239292"/>
                <a:gd name="connsiteX16" fmla="*/ 1458236 w 1519196"/>
                <a:gd name="connsiteY16" fmla="*/ 1355372 h 2239292"/>
                <a:gd name="connsiteX17" fmla="*/ 1481096 w 1519196"/>
                <a:gd name="connsiteY17" fmla="*/ 1484912 h 2239292"/>
                <a:gd name="connsiteX18" fmla="*/ 1397276 w 1519196"/>
                <a:gd name="connsiteY18" fmla="*/ 1484912 h 2239292"/>
                <a:gd name="connsiteX19" fmla="*/ 1282976 w 1519196"/>
                <a:gd name="connsiteY19" fmla="*/ 1583972 h 2239292"/>
                <a:gd name="connsiteX20" fmla="*/ 1267736 w 1519196"/>
                <a:gd name="connsiteY20" fmla="*/ 1667792 h 2239292"/>
                <a:gd name="connsiteX21" fmla="*/ 1351556 w 1519196"/>
                <a:gd name="connsiteY21" fmla="*/ 1675412 h 2239292"/>
                <a:gd name="connsiteX22" fmla="*/ 1321076 w 1519196"/>
                <a:gd name="connsiteY22" fmla="*/ 1766852 h 2239292"/>
                <a:gd name="connsiteX23" fmla="*/ 1237256 w 1519196"/>
                <a:gd name="connsiteY23" fmla="*/ 1797332 h 2239292"/>
                <a:gd name="connsiteX24" fmla="*/ 1214396 w 1519196"/>
                <a:gd name="connsiteY24" fmla="*/ 1858292 h 2239292"/>
                <a:gd name="connsiteX25" fmla="*/ 1153436 w 1519196"/>
                <a:gd name="connsiteY25" fmla="*/ 1873532 h 2239292"/>
                <a:gd name="connsiteX26" fmla="*/ 1153436 w 1519196"/>
                <a:gd name="connsiteY26" fmla="*/ 1919252 h 2239292"/>
                <a:gd name="connsiteX27" fmla="*/ 1199156 w 1519196"/>
                <a:gd name="connsiteY27" fmla="*/ 1980212 h 2239292"/>
                <a:gd name="connsiteX28" fmla="*/ 1107716 w 1519196"/>
                <a:gd name="connsiteY28" fmla="*/ 2064032 h 2239292"/>
                <a:gd name="connsiteX29" fmla="*/ 1092476 w 1519196"/>
                <a:gd name="connsiteY29" fmla="*/ 2124992 h 2239292"/>
                <a:gd name="connsiteX30" fmla="*/ 1039136 w 1519196"/>
                <a:gd name="connsiteY30" fmla="*/ 2140232 h 2239292"/>
                <a:gd name="connsiteX31" fmla="*/ 1031516 w 1519196"/>
                <a:gd name="connsiteY31" fmla="*/ 2201192 h 2239292"/>
                <a:gd name="connsiteX32" fmla="*/ 985796 w 1519196"/>
                <a:gd name="connsiteY32" fmla="*/ 2231672 h 2239292"/>
                <a:gd name="connsiteX33" fmla="*/ 848636 w 1519196"/>
                <a:gd name="connsiteY33" fmla="*/ 2239292 h 2239292"/>
                <a:gd name="connsiteX34" fmla="*/ 711476 w 1519196"/>
                <a:gd name="connsiteY34" fmla="*/ 2109752 h 2239292"/>
                <a:gd name="connsiteX35" fmla="*/ 635276 w 1519196"/>
                <a:gd name="connsiteY35" fmla="*/ 2102132 h 2239292"/>
                <a:gd name="connsiteX36" fmla="*/ 566696 w 1519196"/>
                <a:gd name="connsiteY36" fmla="*/ 2147852 h 2239292"/>
                <a:gd name="connsiteX37" fmla="*/ 406676 w 1519196"/>
                <a:gd name="connsiteY37" fmla="*/ 2071652 h 2239292"/>
                <a:gd name="connsiteX38" fmla="*/ 391436 w 1519196"/>
                <a:gd name="connsiteY38" fmla="*/ 1964972 h 2239292"/>
                <a:gd name="connsiteX39" fmla="*/ 299996 w 1519196"/>
                <a:gd name="connsiteY39" fmla="*/ 2010692 h 2239292"/>
                <a:gd name="connsiteX40" fmla="*/ 307616 w 1519196"/>
                <a:gd name="connsiteY40" fmla="*/ 2056412 h 2239292"/>
                <a:gd name="connsiteX41" fmla="*/ 254276 w 1519196"/>
                <a:gd name="connsiteY41" fmla="*/ 2064032 h 2239292"/>
                <a:gd name="connsiteX42" fmla="*/ 124736 w 1519196"/>
                <a:gd name="connsiteY42" fmla="*/ 2086892 h 2239292"/>
                <a:gd name="connsiteX43" fmla="*/ 170456 w 1519196"/>
                <a:gd name="connsiteY43" fmla="*/ 1964972 h 2239292"/>
                <a:gd name="connsiteX44" fmla="*/ 124736 w 1519196"/>
                <a:gd name="connsiteY44" fmla="*/ 1957352 h 2239292"/>
                <a:gd name="connsiteX45" fmla="*/ 56156 w 1519196"/>
                <a:gd name="connsiteY45" fmla="*/ 1980212 h 2239292"/>
                <a:gd name="connsiteX46" fmla="*/ 18056 w 1519196"/>
                <a:gd name="connsiteY46" fmla="*/ 1949732 h 2239292"/>
                <a:gd name="connsiteX47" fmla="*/ 0 w 1519196"/>
                <a:gd name="connsiteY47" fmla="*/ 1965208 h 2239292"/>
                <a:gd name="connsiteX48" fmla="*/ 0 w 1519196"/>
                <a:gd name="connsiteY48" fmla="*/ 807260 h 2239292"/>
                <a:gd name="connsiteX49" fmla="*/ 185696 w 1519196"/>
                <a:gd name="connsiteY49" fmla="*/ 837212 h 2239292"/>
                <a:gd name="connsiteX50" fmla="*/ 261896 w 1519196"/>
                <a:gd name="connsiteY50" fmla="*/ 730532 h 2239292"/>
                <a:gd name="connsiteX51" fmla="*/ 360956 w 1519196"/>
                <a:gd name="connsiteY51" fmla="*/ 669572 h 2239292"/>
                <a:gd name="connsiteX52" fmla="*/ 368576 w 1519196"/>
                <a:gd name="connsiteY52" fmla="*/ 578132 h 2239292"/>
                <a:gd name="connsiteX53" fmla="*/ 452396 w 1519196"/>
                <a:gd name="connsiteY53" fmla="*/ 471452 h 2239292"/>
                <a:gd name="connsiteX54" fmla="*/ 467636 w 1519196"/>
                <a:gd name="connsiteY54" fmla="*/ 357152 h 2239292"/>
                <a:gd name="connsiteX55" fmla="*/ 444776 w 1519196"/>
                <a:gd name="connsiteY55" fmla="*/ 288572 h 2239292"/>
                <a:gd name="connsiteX56" fmla="*/ 513356 w 1519196"/>
                <a:gd name="connsiteY56" fmla="*/ 181892 h 2239292"/>
                <a:gd name="connsiteX57" fmla="*/ 559076 w 1519196"/>
                <a:gd name="connsiteY57" fmla="*/ 136172 h 2239292"/>
                <a:gd name="connsiteX58" fmla="*/ 772436 w 1519196"/>
                <a:gd name="connsiteY58" fmla="*/ 59972 h 2239292"/>
                <a:gd name="connsiteX59" fmla="*/ 856256 w 1519196"/>
                <a:gd name="connsiteY59" fmla="*/ 59972 h 2239292"/>
                <a:gd name="connsiteX60" fmla="*/ 970556 w 1519196"/>
                <a:gd name="connsiteY60" fmla="*/ 21872 h 2239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19196" h="2239292">
                  <a:moveTo>
                    <a:pt x="1160112" y="0"/>
                  </a:moveTo>
                  <a:lnTo>
                    <a:pt x="1225824" y="89182"/>
                  </a:lnTo>
                  <a:lnTo>
                    <a:pt x="1352824" y="114582"/>
                  </a:lnTo>
                  <a:lnTo>
                    <a:pt x="1390928" y="178082"/>
                  </a:lnTo>
                  <a:lnTo>
                    <a:pt x="1390928" y="247932"/>
                  </a:lnTo>
                  <a:lnTo>
                    <a:pt x="1340128" y="266982"/>
                  </a:lnTo>
                  <a:lnTo>
                    <a:pt x="1359176" y="324132"/>
                  </a:lnTo>
                  <a:lnTo>
                    <a:pt x="1429024" y="374932"/>
                  </a:lnTo>
                  <a:lnTo>
                    <a:pt x="1429024" y="565432"/>
                  </a:lnTo>
                  <a:lnTo>
                    <a:pt x="1511576" y="679732"/>
                  </a:lnTo>
                  <a:lnTo>
                    <a:pt x="1473476" y="749582"/>
                  </a:lnTo>
                  <a:lnTo>
                    <a:pt x="1504544" y="780648"/>
                  </a:lnTo>
                  <a:lnTo>
                    <a:pt x="1503956" y="783872"/>
                  </a:lnTo>
                  <a:lnTo>
                    <a:pt x="1473476" y="1050572"/>
                  </a:lnTo>
                  <a:lnTo>
                    <a:pt x="1519196" y="1180112"/>
                  </a:lnTo>
                  <a:lnTo>
                    <a:pt x="1496336" y="1294412"/>
                  </a:lnTo>
                  <a:lnTo>
                    <a:pt x="1458236" y="1355372"/>
                  </a:lnTo>
                  <a:lnTo>
                    <a:pt x="1481096" y="1484912"/>
                  </a:lnTo>
                  <a:lnTo>
                    <a:pt x="1397276" y="1484912"/>
                  </a:lnTo>
                  <a:lnTo>
                    <a:pt x="1282976" y="1583972"/>
                  </a:lnTo>
                  <a:lnTo>
                    <a:pt x="1267736" y="1667792"/>
                  </a:lnTo>
                  <a:lnTo>
                    <a:pt x="1351556" y="1675412"/>
                  </a:lnTo>
                  <a:lnTo>
                    <a:pt x="1321076" y="1766852"/>
                  </a:lnTo>
                  <a:lnTo>
                    <a:pt x="1237256" y="1797332"/>
                  </a:lnTo>
                  <a:lnTo>
                    <a:pt x="1214396" y="1858292"/>
                  </a:lnTo>
                  <a:lnTo>
                    <a:pt x="1153436" y="1873532"/>
                  </a:lnTo>
                  <a:lnTo>
                    <a:pt x="1153436" y="1919252"/>
                  </a:lnTo>
                  <a:lnTo>
                    <a:pt x="1199156" y="1980212"/>
                  </a:lnTo>
                  <a:lnTo>
                    <a:pt x="1107716" y="2064032"/>
                  </a:lnTo>
                  <a:lnTo>
                    <a:pt x="1092476" y="2124992"/>
                  </a:lnTo>
                  <a:lnTo>
                    <a:pt x="1039136" y="2140232"/>
                  </a:lnTo>
                  <a:lnTo>
                    <a:pt x="1031516" y="2201192"/>
                  </a:lnTo>
                  <a:lnTo>
                    <a:pt x="985796" y="2231672"/>
                  </a:lnTo>
                  <a:lnTo>
                    <a:pt x="848636" y="2239292"/>
                  </a:lnTo>
                  <a:lnTo>
                    <a:pt x="711476" y="2109752"/>
                  </a:lnTo>
                  <a:lnTo>
                    <a:pt x="635276" y="2102132"/>
                  </a:lnTo>
                  <a:lnTo>
                    <a:pt x="566696" y="2147852"/>
                  </a:lnTo>
                  <a:lnTo>
                    <a:pt x="406676" y="2071652"/>
                  </a:lnTo>
                  <a:lnTo>
                    <a:pt x="391436" y="1964972"/>
                  </a:lnTo>
                  <a:lnTo>
                    <a:pt x="299996" y="2010692"/>
                  </a:lnTo>
                  <a:lnTo>
                    <a:pt x="307616" y="2056412"/>
                  </a:lnTo>
                  <a:lnTo>
                    <a:pt x="254276" y="2064032"/>
                  </a:lnTo>
                  <a:lnTo>
                    <a:pt x="124736" y="2086892"/>
                  </a:lnTo>
                  <a:lnTo>
                    <a:pt x="170456" y="1964972"/>
                  </a:lnTo>
                  <a:lnTo>
                    <a:pt x="124736" y="1957352"/>
                  </a:lnTo>
                  <a:lnTo>
                    <a:pt x="56156" y="1980212"/>
                  </a:lnTo>
                  <a:lnTo>
                    <a:pt x="18056" y="1949732"/>
                  </a:lnTo>
                  <a:lnTo>
                    <a:pt x="0" y="1965208"/>
                  </a:lnTo>
                  <a:lnTo>
                    <a:pt x="0" y="807260"/>
                  </a:lnTo>
                  <a:lnTo>
                    <a:pt x="185696" y="837212"/>
                  </a:lnTo>
                  <a:lnTo>
                    <a:pt x="261896" y="730532"/>
                  </a:lnTo>
                  <a:lnTo>
                    <a:pt x="360956" y="669572"/>
                  </a:lnTo>
                  <a:lnTo>
                    <a:pt x="368576" y="578132"/>
                  </a:lnTo>
                  <a:lnTo>
                    <a:pt x="452396" y="471452"/>
                  </a:lnTo>
                  <a:lnTo>
                    <a:pt x="467636" y="357152"/>
                  </a:lnTo>
                  <a:lnTo>
                    <a:pt x="444776" y="288572"/>
                  </a:lnTo>
                  <a:lnTo>
                    <a:pt x="513356" y="181892"/>
                  </a:lnTo>
                  <a:lnTo>
                    <a:pt x="559076" y="136172"/>
                  </a:lnTo>
                  <a:lnTo>
                    <a:pt x="772436" y="59972"/>
                  </a:lnTo>
                  <a:lnTo>
                    <a:pt x="856256" y="59972"/>
                  </a:lnTo>
                  <a:lnTo>
                    <a:pt x="970556" y="2187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9380B4AA-FB04-4EE8-AD8D-7907DF86048A}"/>
                </a:ext>
              </a:extLst>
            </p:cNvPr>
            <p:cNvSpPr/>
            <p:nvPr/>
          </p:nvSpPr>
          <p:spPr>
            <a:xfrm>
              <a:off x="37391340" y="23266400"/>
              <a:ext cx="3850336" cy="4081780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BE547D58-70C0-4DF8-A9BC-0BB7AEA5C817}"/>
                </a:ext>
              </a:extLst>
            </p:cNvPr>
            <p:cNvSpPr/>
            <p:nvPr/>
          </p:nvSpPr>
          <p:spPr>
            <a:xfrm>
              <a:off x="38338124" y="26228040"/>
              <a:ext cx="3629028" cy="1980248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3927ACAA-6C69-4B5F-AE2C-5220981A1B1C}"/>
                </a:ext>
              </a:extLst>
            </p:cNvPr>
            <p:cNvSpPr/>
            <p:nvPr/>
          </p:nvSpPr>
          <p:spPr>
            <a:xfrm>
              <a:off x="35559204" y="28638500"/>
              <a:ext cx="3988596" cy="1966912"/>
            </a:xfrm>
            <a:custGeom>
              <a:avLst/>
              <a:gdLst>
                <a:gd name="connsiteX0" fmla="*/ 1283496 w 3988596"/>
                <a:gd name="connsiteY0" fmla="*/ 0 h 1966912"/>
                <a:gd name="connsiteX1" fmla="*/ 1346996 w 3988596"/>
                <a:gd name="connsiteY1" fmla="*/ 177800 h 1966912"/>
                <a:gd name="connsiteX2" fmla="*/ 1334296 w 3988596"/>
                <a:gd name="connsiteY2" fmla="*/ 234950 h 1966912"/>
                <a:gd name="connsiteX3" fmla="*/ 1346996 w 3988596"/>
                <a:gd name="connsiteY3" fmla="*/ 298450 h 1966912"/>
                <a:gd name="connsiteX4" fmla="*/ 1416844 w 3988596"/>
                <a:gd name="connsiteY4" fmla="*/ 355600 h 1966912"/>
                <a:gd name="connsiteX5" fmla="*/ 1423196 w 3988596"/>
                <a:gd name="connsiteY5" fmla="*/ 457200 h 1966912"/>
                <a:gd name="connsiteX6" fmla="*/ 1410496 w 3988596"/>
                <a:gd name="connsiteY6" fmla="*/ 501650 h 1966912"/>
                <a:gd name="connsiteX7" fmla="*/ 1397796 w 3988596"/>
                <a:gd name="connsiteY7" fmla="*/ 628650 h 1966912"/>
                <a:gd name="connsiteX8" fmla="*/ 1359696 w 3988596"/>
                <a:gd name="connsiteY8" fmla="*/ 692150 h 1966912"/>
                <a:gd name="connsiteX9" fmla="*/ 1397796 w 3988596"/>
                <a:gd name="connsiteY9" fmla="*/ 793750 h 1966912"/>
                <a:gd name="connsiteX10" fmla="*/ 1378748 w 3988596"/>
                <a:gd name="connsiteY10" fmla="*/ 920750 h 1966912"/>
                <a:gd name="connsiteX11" fmla="*/ 1296196 w 3988596"/>
                <a:gd name="connsiteY11" fmla="*/ 990600 h 1966912"/>
                <a:gd name="connsiteX12" fmla="*/ 1404148 w 3988596"/>
                <a:gd name="connsiteY12" fmla="*/ 1060450 h 1966912"/>
                <a:gd name="connsiteX13" fmla="*/ 1410496 w 3988596"/>
                <a:gd name="connsiteY13" fmla="*/ 1212850 h 1966912"/>
                <a:gd name="connsiteX14" fmla="*/ 1493044 w 3988596"/>
                <a:gd name="connsiteY14" fmla="*/ 1270000 h 1966912"/>
                <a:gd name="connsiteX15" fmla="*/ 1600996 w 3988596"/>
                <a:gd name="connsiteY15" fmla="*/ 1168400 h 1966912"/>
                <a:gd name="connsiteX16" fmla="*/ 1753396 w 3988596"/>
                <a:gd name="connsiteY16" fmla="*/ 1276350 h 1966912"/>
                <a:gd name="connsiteX17" fmla="*/ 1702596 w 3988596"/>
                <a:gd name="connsiteY17" fmla="*/ 1416050 h 1966912"/>
                <a:gd name="connsiteX18" fmla="*/ 1797844 w 3988596"/>
                <a:gd name="connsiteY18" fmla="*/ 1543050 h 1966912"/>
                <a:gd name="connsiteX19" fmla="*/ 1804196 w 3988596"/>
                <a:gd name="connsiteY19" fmla="*/ 1631950 h 1966912"/>
                <a:gd name="connsiteX20" fmla="*/ 1880396 w 3988596"/>
                <a:gd name="connsiteY20" fmla="*/ 1651000 h 1966912"/>
                <a:gd name="connsiteX21" fmla="*/ 1899444 w 3988596"/>
                <a:gd name="connsiteY21" fmla="*/ 1733550 h 1966912"/>
                <a:gd name="connsiteX22" fmla="*/ 2115348 w 3988596"/>
                <a:gd name="connsiteY22" fmla="*/ 1758950 h 1966912"/>
                <a:gd name="connsiteX23" fmla="*/ 2235996 w 3988596"/>
                <a:gd name="connsiteY23" fmla="*/ 1638300 h 1966912"/>
                <a:gd name="connsiteX24" fmla="*/ 2216948 w 3988596"/>
                <a:gd name="connsiteY24" fmla="*/ 1536700 h 1966912"/>
                <a:gd name="connsiteX25" fmla="*/ 2185196 w 3988596"/>
                <a:gd name="connsiteY25" fmla="*/ 1466850 h 1966912"/>
                <a:gd name="connsiteX26" fmla="*/ 2197896 w 3988596"/>
                <a:gd name="connsiteY26" fmla="*/ 1295400 h 1966912"/>
                <a:gd name="connsiteX27" fmla="*/ 2166148 w 3988596"/>
                <a:gd name="connsiteY27" fmla="*/ 1212850 h 1966912"/>
                <a:gd name="connsiteX28" fmla="*/ 2248696 w 3988596"/>
                <a:gd name="connsiteY28" fmla="*/ 1149350 h 1966912"/>
                <a:gd name="connsiteX29" fmla="*/ 2261396 w 3988596"/>
                <a:gd name="connsiteY29" fmla="*/ 850900 h 1966912"/>
                <a:gd name="connsiteX30" fmla="*/ 2382044 w 3988596"/>
                <a:gd name="connsiteY30" fmla="*/ 742950 h 1966912"/>
                <a:gd name="connsiteX31" fmla="*/ 2470948 w 3988596"/>
                <a:gd name="connsiteY31" fmla="*/ 812800 h 1966912"/>
                <a:gd name="connsiteX32" fmla="*/ 2483644 w 3988596"/>
                <a:gd name="connsiteY32" fmla="*/ 914400 h 1966912"/>
                <a:gd name="connsiteX33" fmla="*/ 2661444 w 3988596"/>
                <a:gd name="connsiteY33" fmla="*/ 946150 h 1966912"/>
                <a:gd name="connsiteX34" fmla="*/ 2693196 w 3988596"/>
                <a:gd name="connsiteY34" fmla="*/ 1035050 h 1966912"/>
                <a:gd name="connsiteX35" fmla="*/ 2870996 w 3988596"/>
                <a:gd name="connsiteY35" fmla="*/ 1028700 h 1966912"/>
                <a:gd name="connsiteX36" fmla="*/ 3004348 w 3988596"/>
                <a:gd name="connsiteY36" fmla="*/ 977900 h 1966912"/>
                <a:gd name="connsiteX37" fmla="*/ 3150396 w 3988596"/>
                <a:gd name="connsiteY37" fmla="*/ 990600 h 1966912"/>
                <a:gd name="connsiteX38" fmla="*/ 3239296 w 3988596"/>
                <a:gd name="connsiteY38" fmla="*/ 939800 h 1966912"/>
                <a:gd name="connsiteX39" fmla="*/ 3302796 w 3988596"/>
                <a:gd name="connsiteY39" fmla="*/ 984250 h 1966912"/>
                <a:gd name="connsiteX40" fmla="*/ 3436148 w 3988596"/>
                <a:gd name="connsiteY40" fmla="*/ 908050 h 1966912"/>
                <a:gd name="connsiteX41" fmla="*/ 3658396 w 3988596"/>
                <a:gd name="connsiteY41" fmla="*/ 927100 h 1966912"/>
                <a:gd name="connsiteX42" fmla="*/ 3702844 w 3988596"/>
                <a:gd name="connsiteY42" fmla="*/ 1187450 h 1966912"/>
                <a:gd name="connsiteX43" fmla="*/ 3658396 w 3988596"/>
                <a:gd name="connsiteY43" fmla="*/ 1308100 h 1966912"/>
                <a:gd name="connsiteX44" fmla="*/ 3575844 w 3988596"/>
                <a:gd name="connsiteY44" fmla="*/ 1447800 h 1966912"/>
                <a:gd name="connsiteX45" fmla="*/ 3594896 w 3988596"/>
                <a:gd name="connsiteY45" fmla="*/ 1524000 h 1966912"/>
                <a:gd name="connsiteX46" fmla="*/ 3601244 w 3988596"/>
                <a:gd name="connsiteY46" fmla="*/ 1631950 h 1966912"/>
                <a:gd name="connsiteX47" fmla="*/ 3690148 w 3988596"/>
                <a:gd name="connsiteY47" fmla="*/ 1720850 h 1966912"/>
                <a:gd name="connsiteX48" fmla="*/ 3728244 w 3988596"/>
                <a:gd name="connsiteY48" fmla="*/ 1733550 h 1966912"/>
                <a:gd name="connsiteX49" fmla="*/ 3779044 w 3988596"/>
                <a:gd name="connsiteY49" fmla="*/ 1847850 h 1966912"/>
                <a:gd name="connsiteX50" fmla="*/ 3874296 w 3988596"/>
                <a:gd name="connsiteY50" fmla="*/ 1854200 h 1966912"/>
                <a:gd name="connsiteX51" fmla="*/ 3988596 w 3988596"/>
                <a:gd name="connsiteY51" fmla="*/ 1854200 h 1966912"/>
                <a:gd name="connsiteX52" fmla="*/ 3940780 w 3988596"/>
                <a:gd name="connsiteY52" fmla="*/ 1966912 h 1966912"/>
                <a:gd name="connsiteX53" fmla="*/ 3103112 w 3988596"/>
                <a:gd name="connsiteY53" fmla="*/ 1966912 h 1966912"/>
                <a:gd name="connsiteX54" fmla="*/ 3086896 w 3988596"/>
                <a:gd name="connsiteY54" fmla="*/ 1949450 h 1966912"/>
                <a:gd name="connsiteX55" fmla="*/ 2928148 w 3988596"/>
                <a:gd name="connsiteY55" fmla="*/ 1911350 h 1966912"/>
                <a:gd name="connsiteX56" fmla="*/ 2705896 w 3988596"/>
                <a:gd name="connsiteY56" fmla="*/ 1892300 h 1966912"/>
                <a:gd name="connsiteX57" fmla="*/ 2623348 w 3988596"/>
                <a:gd name="connsiteY57" fmla="*/ 1955800 h 1966912"/>
                <a:gd name="connsiteX58" fmla="*/ 2585568 w 3988596"/>
                <a:gd name="connsiteY58" fmla="*/ 1966912 h 1966912"/>
                <a:gd name="connsiteX59" fmla="*/ 0 w 3988596"/>
                <a:gd name="connsiteY59" fmla="*/ 1966912 h 1966912"/>
                <a:gd name="connsiteX60" fmla="*/ 19844 w 3988596"/>
                <a:gd name="connsiteY60" fmla="*/ 1879600 h 1966912"/>
                <a:gd name="connsiteX61" fmla="*/ 64296 w 3988596"/>
                <a:gd name="connsiteY61" fmla="*/ 1828800 h 1966912"/>
                <a:gd name="connsiteX62" fmla="*/ 64296 w 3988596"/>
                <a:gd name="connsiteY62" fmla="*/ 1765300 h 1966912"/>
                <a:gd name="connsiteX63" fmla="*/ 38896 w 3988596"/>
                <a:gd name="connsiteY63" fmla="*/ 1708150 h 1966912"/>
                <a:gd name="connsiteX64" fmla="*/ 107004 w 3988596"/>
                <a:gd name="connsiteY64" fmla="*/ 1584324 h 1966912"/>
                <a:gd name="connsiteX65" fmla="*/ 245272 w 3988596"/>
                <a:gd name="connsiteY65" fmla="*/ 1584324 h 1966912"/>
                <a:gd name="connsiteX66" fmla="*/ 254796 w 3988596"/>
                <a:gd name="connsiteY66" fmla="*/ 1498600 h 1966912"/>
                <a:gd name="connsiteX67" fmla="*/ 273844 w 3988596"/>
                <a:gd name="connsiteY67" fmla="*/ 1431924 h 1966912"/>
                <a:gd name="connsiteX68" fmla="*/ 388148 w 3988596"/>
                <a:gd name="connsiteY68" fmla="*/ 1412876 h 1966912"/>
                <a:gd name="connsiteX69" fmla="*/ 416720 w 3988596"/>
                <a:gd name="connsiteY69" fmla="*/ 1365250 h 1966912"/>
                <a:gd name="connsiteX70" fmla="*/ 540548 w 3988596"/>
                <a:gd name="connsiteY70" fmla="*/ 1336676 h 1966912"/>
                <a:gd name="connsiteX71" fmla="*/ 588172 w 3988596"/>
                <a:gd name="connsiteY71" fmla="*/ 1279524 h 1966912"/>
                <a:gd name="connsiteX72" fmla="*/ 683420 w 3988596"/>
                <a:gd name="connsiteY72" fmla="*/ 1250950 h 1966912"/>
                <a:gd name="connsiteX73" fmla="*/ 721520 w 3988596"/>
                <a:gd name="connsiteY73" fmla="*/ 1146176 h 1966912"/>
                <a:gd name="connsiteX74" fmla="*/ 816772 w 3988596"/>
                <a:gd name="connsiteY74" fmla="*/ 1098550 h 1966912"/>
                <a:gd name="connsiteX75" fmla="*/ 892972 w 3988596"/>
                <a:gd name="connsiteY75" fmla="*/ 1127124 h 1966912"/>
                <a:gd name="connsiteX76" fmla="*/ 902496 w 3988596"/>
                <a:gd name="connsiteY76" fmla="*/ 1060450 h 1966912"/>
                <a:gd name="connsiteX77" fmla="*/ 1035844 w 3988596"/>
                <a:gd name="connsiteY77" fmla="*/ 1041400 h 1966912"/>
                <a:gd name="connsiteX78" fmla="*/ 1064420 w 3988596"/>
                <a:gd name="connsiteY78" fmla="*/ 917576 h 1966912"/>
                <a:gd name="connsiteX79" fmla="*/ 997748 w 3988596"/>
                <a:gd name="connsiteY79" fmla="*/ 860424 h 1966912"/>
                <a:gd name="connsiteX80" fmla="*/ 1007272 w 3988596"/>
                <a:gd name="connsiteY80" fmla="*/ 812800 h 1966912"/>
                <a:gd name="connsiteX81" fmla="*/ 978696 w 3988596"/>
                <a:gd name="connsiteY81" fmla="*/ 755650 h 1966912"/>
                <a:gd name="connsiteX82" fmla="*/ 988220 w 3988596"/>
                <a:gd name="connsiteY82" fmla="*/ 688976 h 1966912"/>
                <a:gd name="connsiteX83" fmla="*/ 1083472 w 3988596"/>
                <a:gd name="connsiteY83" fmla="*/ 688976 h 1966912"/>
                <a:gd name="connsiteX84" fmla="*/ 1102520 w 3988596"/>
                <a:gd name="connsiteY84" fmla="*/ 546100 h 1966912"/>
                <a:gd name="connsiteX85" fmla="*/ 1016796 w 3988596"/>
                <a:gd name="connsiteY85" fmla="*/ 488950 h 1966912"/>
                <a:gd name="connsiteX86" fmla="*/ 1073948 w 3988596"/>
                <a:gd name="connsiteY86" fmla="*/ 336550 h 1966912"/>
                <a:gd name="connsiteX87" fmla="*/ 1064420 w 3988596"/>
                <a:gd name="connsiteY87" fmla="*/ 298450 h 1966912"/>
                <a:gd name="connsiteX88" fmla="*/ 1112044 w 3988596"/>
                <a:gd name="connsiteY88" fmla="*/ 222250 h 1966912"/>
                <a:gd name="connsiteX89" fmla="*/ 1178720 w 3988596"/>
                <a:gd name="connsiteY89" fmla="*/ 241300 h 1966912"/>
                <a:gd name="connsiteX90" fmla="*/ 1226348 w 3988596"/>
                <a:gd name="connsiteY90" fmla="*/ 146050 h 1966912"/>
                <a:gd name="connsiteX91" fmla="*/ 1226348 w 3988596"/>
                <a:gd name="connsiteY91" fmla="*/ 69850 h 1966912"/>
                <a:gd name="connsiteX92" fmla="*/ 1273972 w 3988596"/>
                <a:gd name="connsiteY92" fmla="*/ 3176 h 1966912"/>
                <a:gd name="connsiteX93" fmla="*/ 1273532 w 3988596"/>
                <a:gd name="connsiteY93" fmla="*/ 2360 h 196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3988596" h="1966912">
                  <a:moveTo>
                    <a:pt x="1283496" y="0"/>
                  </a:moveTo>
                  <a:lnTo>
                    <a:pt x="1346996" y="177800"/>
                  </a:lnTo>
                  <a:lnTo>
                    <a:pt x="1334296" y="234950"/>
                  </a:lnTo>
                  <a:lnTo>
                    <a:pt x="1346996" y="298450"/>
                  </a:lnTo>
                  <a:lnTo>
                    <a:pt x="1416844" y="355600"/>
                  </a:lnTo>
                  <a:lnTo>
                    <a:pt x="1423196" y="457200"/>
                  </a:lnTo>
                  <a:lnTo>
                    <a:pt x="1410496" y="501650"/>
                  </a:lnTo>
                  <a:lnTo>
                    <a:pt x="1397796" y="628650"/>
                  </a:lnTo>
                  <a:lnTo>
                    <a:pt x="1359696" y="692150"/>
                  </a:lnTo>
                  <a:lnTo>
                    <a:pt x="1397796" y="793750"/>
                  </a:lnTo>
                  <a:lnTo>
                    <a:pt x="1378748" y="920750"/>
                  </a:lnTo>
                  <a:lnTo>
                    <a:pt x="1296196" y="990600"/>
                  </a:lnTo>
                  <a:lnTo>
                    <a:pt x="1404148" y="1060450"/>
                  </a:lnTo>
                  <a:lnTo>
                    <a:pt x="1410496" y="1212850"/>
                  </a:lnTo>
                  <a:lnTo>
                    <a:pt x="1493044" y="1270000"/>
                  </a:lnTo>
                  <a:lnTo>
                    <a:pt x="1600996" y="1168400"/>
                  </a:lnTo>
                  <a:lnTo>
                    <a:pt x="1753396" y="1276350"/>
                  </a:lnTo>
                  <a:lnTo>
                    <a:pt x="1702596" y="1416050"/>
                  </a:lnTo>
                  <a:lnTo>
                    <a:pt x="1797844" y="1543050"/>
                  </a:lnTo>
                  <a:lnTo>
                    <a:pt x="1804196" y="1631950"/>
                  </a:lnTo>
                  <a:lnTo>
                    <a:pt x="1880396" y="1651000"/>
                  </a:lnTo>
                  <a:lnTo>
                    <a:pt x="1899444" y="1733550"/>
                  </a:lnTo>
                  <a:lnTo>
                    <a:pt x="2115348" y="1758950"/>
                  </a:lnTo>
                  <a:lnTo>
                    <a:pt x="2235996" y="1638300"/>
                  </a:lnTo>
                  <a:lnTo>
                    <a:pt x="2216948" y="1536700"/>
                  </a:lnTo>
                  <a:lnTo>
                    <a:pt x="2185196" y="1466850"/>
                  </a:lnTo>
                  <a:lnTo>
                    <a:pt x="2197896" y="1295400"/>
                  </a:lnTo>
                  <a:lnTo>
                    <a:pt x="2166148" y="1212850"/>
                  </a:lnTo>
                  <a:lnTo>
                    <a:pt x="2248696" y="1149350"/>
                  </a:lnTo>
                  <a:lnTo>
                    <a:pt x="2261396" y="850900"/>
                  </a:lnTo>
                  <a:lnTo>
                    <a:pt x="2382044" y="742950"/>
                  </a:lnTo>
                  <a:lnTo>
                    <a:pt x="2470948" y="812800"/>
                  </a:lnTo>
                  <a:lnTo>
                    <a:pt x="2483644" y="914400"/>
                  </a:lnTo>
                  <a:lnTo>
                    <a:pt x="2661444" y="946150"/>
                  </a:lnTo>
                  <a:lnTo>
                    <a:pt x="2693196" y="1035050"/>
                  </a:lnTo>
                  <a:lnTo>
                    <a:pt x="2870996" y="1028700"/>
                  </a:lnTo>
                  <a:lnTo>
                    <a:pt x="3004348" y="977900"/>
                  </a:lnTo>
                  <a:lnTo>
                    <a:pt x="3150396" y="990600"/>
                  </a:lnTo>
                  <a:lnTo>
                    <a:pt x="3239296" y="939800"/>
                  </a:lnTo>
                  <a:lnTo>
                    <a:pt x="3302796" y="984250"/>
                  </a:lnTo>
                  <a:lnTo>
                    <a:pt x="3436148" y="908050"/>
                  </a:lnTo>
                  <a:lnTo>
                    <a:pt x="3658396" y="927100"/>
                  </a:lnTo>
                  <a:lnTo>
                    <a:pt x="3702844" y="1187450"/>
                  </a:lnTo>
                  <a:lnTo>
                    <a:pt x="3658396" y="1308100"/>
                  </a:lnTo>
                  <a:lnTo>
                    <a:pt x="3575844" y="1447800"/>
                  </a:lnTo>
                  <a:lnTo>
                    <a:pt x="3594896" y="1524000"/>
                  </a:lnTo>
                  <a:lnTo>
                    <a:pt x="3601244" y="1631950"/>
                  </a:lnTo>
                  <a:lnTo>
                    <a:pt x="3690148" y="1720850"/>
                  </a:lnTo>
                  <a:lnTo>
                    <a:pt x="3728244" y="1733550"/>
                  </a:lnTo>
                  <a:lnTo>
                    <a:pt x="3779044" y="1847850"/>
                  </a:lnTo>
                  <a:lnTo>
                    <a:pt x="3874296" y="1854200"/>
                  </a:lnTo>
                  <a:lnTo>
                    <a:pt x="3988596" y="1854200"/>
                  </a:lnTo>
                  <a:lnTo>
                    <a:pt x="3940780" y="1966912"/>
                  </a:lnTo>
                  <a:lnTo>
                    <a:pt x="3103112" y="1966912"/>
                  </a:lnTo>
                  <a:lnTo>
                    <a:pt x="3086896" y="1949450"/>
                  </a:lnTo>
                  <a:lnTo>
                    <a:pt x="2928148" y="1911350"/>
                  </a:lnTo>
                  <a:lnTo>
                    <a:pt x="2705896" y="1892300"/>
                  </a:lnTo>
                  <a:lnTo>
                    <a:pt x="2623348" y="1955800"/>
                  </a:lnTo>
                  <a:lnTo>
                    <a:pt x="2585568" y="1966912"/>
                  </a:lnTo>
                  <a:lnTo>
                    <a:pt x="0" y="1966912"/>
                  </a:lnTo>
                  <a:lnTo>
                    <a:pt x="19844" y="1879600"/>
                  </a:lnTo>
                  <a:lnTo>
                    <a:pt x="64296" y="1828800"/>
                  </a:lnTo>
                  <a:lnTo>
                    <a:pt x="64296" y="1765300"/>
                  </a:lnTo>
                  <a:lnTo>
                    <a:pt x="38896" y="1708150"/>
                  </a:lnTo>
                  <a:lnTo>
                    <a:pt x="107004" y="1584324"/>
                  </a:lnTo>
                  <a:lnTo>
                    <a:pt x="245272" y="1584324"/>
                  </a:lnTo>
                  <a:lnTo>
                    <a:pt x="254796" y="1498600"/>
                  </a:lnTo>
                  <a:lnTo>
                    <a:pt x="273844" y="1431924"/>
                  </a:lnTo>
                  <a:lnTo>
                    <a:pt x="388148" y="1412876"/>
                  </a:lnTo>
                  <a:lnTo>
                    <a:pt x="416720" y="1365250"/>
                  </a:lnTo>
                  <a:lnTo>
                    <a:pt x="540548" y="1336676"/>
                  </a:lnTo>
                  <a:lnTo>
                    <a:pt x="588172" y="1279524"/>
                  </a:lnTo>
                  <a:lnTo>
                    <a:pt x="683420" y="1250950"/>
                  </a:lnTo>
                  <a:lnTo>
                    <a:pt x="721520" y="1146176"/>
                  </a:lnTo>
                  <a:lnTo>
                    <a:pt x="816772" y="1098550"/>
                  </a:lnTo>
                  <a:lnTo>
                    <a:pt x="892972" y="1127124"/>
                  </a:lnTo>
                  <a:lnTo>
                    <a:pt x="902496" y="1060450"/>
                  </a:lnTo>
                  <a:lnTo>
                    <a:pt x="1035844" y="1041400"/>
                  </a:lnTo>
                  <a:lnTo>
                    <a:pt x="1064420" y="917576"/>
                  </a:lnTo>
                  <a:lnTo>
                    <a:pt x="997748" y="860424"/>
                  </a:lnTo>
                  <a:lnTo>
                    <a:pt x="1007272" y="812800"/>
                  </a:lnTo>
                  <a:lnTo>
                    <a:pt x="978696" y="755650"/>
                  </a:lnTo>
                  <a:lnTo>
                    <a:pt x="988220" y="688976"/>
                  </a:lnTo>
                  <a:lnTo>
                    <a:pt x="1083472" y="688976"/>
                  </a:lnTo>
                  <a:lnTo>
                    <a:pt x="1102520" y="546100"/>
                  </a:lnTo>
                  <a:lnTo>
                    <a:pt x="1016796" y="488950"/>
                  </a:lnTo>
                  <a:lnTo>
                    <a:pt x="1073948" y="336550"/>
                  </a:lnTo>
                  <a:lnTo>
                    <a:pt x="1064420" y="298450"/>
                  </a:lnTo>
                  <a:lnTo>
                    <a:pt x="1112044" y="222250"/>
                  </a:lnTo>
                  <a:lnTo>
                    <a:pt x="1178720" y="241300"/>
                  </a:lnTo>
                  <a:lnTo>
                    <a:pt x="1226348" y="146050"/>
                  </a:lnTo>
                  <a:lnTo>
                    <a:pt x="1226348" y="69850"/>
                  </a:lnTo>
                  <a:lnTo>
                    <a:pt x="1273972" y="3176"/>
                  </a:lnTo>
                  <a:lnTo>
                    <a:pt x="1273532" y="236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1C953D85-8ED0-4A74-982D-912E740FEFD3}"/>
                </a:ext>
              </a:extLst>
            </p:cNvPr>
            <p:cNvSpPr/>
            <p:nvPr/>
          </p:nvSpPr>
          <p:spPr>
            <a:xfrm>
              <a:off x="33921428" y="25527000"/>
              <a:ext cx="1178196" cy="4648200"/>
            </a:xfrm>
            <a:custGeom>
              <a:avLst/>
              <a:gdLst>
                <a:gd name="connsiteX0" fmla="*/ 18052 w 1178196"/>
                <a:gd name="connsiteY0" fmla="*/ 0 h 4648200"/>
                <a:gd name="connsiteX1" fmla="*/ 56152 w 1178196"/>
                <a:gd name="connsiteY1" fmla="*/ 30480 h 4648200"/>
                <a:gd name="connsiteX2" fmla="*/ 124732 w 1178196"/>
                <a:gd name="connsiteY2" fmla="*/ 7620 h 4648200"/>
                <a:gd name="connsiteX3" fmla="*/ 170452 w 1178196"/>
                <a:gd name="connsiteY3" fmla="*/ 15240 h 4648200"/>
                <a:gd name="connsiteX4" fmla="*/ 124732 w 1178196"/>
                <a:gd name="connsiteY4" fmla="*/ 137160 h 4648200"/>
                <a:gd name="connsiteX5" fmla="*/ 254272 w 1178196"/>
                <a:gd name="connsiteY5" fmla="*/ 114300 h 4648200"/>
                <a:gd name="connsiteX6" fmla="*/ 307612 w 1178196"/>
                <a:gd name="connsiteY6" fmla="*/ 106680 h 4648200"/>
                <a:gd name="connsiteX7" fmla="*/ 299992 w 1178196"/>
                <a:gd name="connsiteY7" fmla="*/ 60960 h 4648200"/>
                <a:gd name="connsiteX8" fmla="*/ 391432 w 1178196"/>
                <a:gd name="connsiteY8" fmla="*/ 15240 h 4648200"/>
                <a:gd name="connsiteX9" fmla="*/ 406672 w 1178196"/>
                <a:gd name="connsiteY9" fmla="*/ 121920 h 4648200"/>
                <a:gd name="connsiteX10" fmla="*/ 566692 w 1178196"/>
                <a:gd name="connsiteY10" fmla="*/ 198120 h 4648200"/>
                <a:gd name="connsiteX11" fmla="*/ 635272 w 1178196"/>
                <a:gd name="connsiteY11" fmla="*/ 152400 h 4648200"/>
                <a:gd name="connsiteX12" fmla="*/ 711472 w 1178196"/>
                <a:gd name="connsiteY12" fmla="*/ 160020 h 4648200"/>
                <a:gd name="connsiteX13" fmla="*/ 848632 w 1178196"/>
                <a:gd name="connsiteY13" fmla="*/ 289560 h 4648200"/>
                <a:gd name="connsiteX14" fmla="*/ 985792 w 1178196"/>
                <a:gd name="connsiteY14" fmla="*/ 281940 h 4648200"/>
                <a:gd name="connsiteX15" fmla="*/ 972584 w 1178196"/>
                <a:gd name="connsiteY15" fmla="*/ 282674 h 4648200"/>
                <a:gd name="connsiteX16" fmla="*/ 987696 w 1178196"/>
                <a:gd name="connsiteY16" fmla="*/ 352424 h 4648200"/>
                <a:gd name="connsiteX17" fmla="*/ 1082948 w 1178196"/>
                <a:gd name="connsiteY17" fmla="*/ 381000 h 4648200"/>
                <a:gd name="connsiteX18" fmla="*/ 1092472 w 1178196"/>
                <a:gd name="connsiteY18" fmla="*/ 438150 h 4648200"/>
                <a:gd name="connsiteX19" fmla="*/ 1178196 w 1178196"/>
                <a:gd name="connsiteY19" fmla="*/ 514350 h 4648200"/>
                <a:gd name="connsiteX20" fmla="*/ 1168672 w 1178196"/>
                <a:gd name="connsiteY20" fmla="*/ 647700 h 4648200"/>
                <a:gd name="connsiteX21" fmla="*/ 949596 w 1178196"/>
                <a:gd name="connsiteY21" fmla="*/ 942976 h 4648200"/>
                <a:gd name="connsiteX22" fmla="*/ 940072 w 1178196"/>
                <a:gd name="connsiteY22" fmla="*/ 1028700 h 4648200"/>
                <a:gd name="connsiteX23" fmla="*/ 997220 w 1178196"/>
                <a:gd name="connsiteY23" fmla="*/ 1047750 h 4648200"/>
                <a:gd name="connsiteX24" fmla="*/ 997220 w 1178196"/>
                <a:gd name="connsiteY24" fmla="*/ 1171576 h 4648200"/>
                <a:gd name="connsiteX25" fmla="*/ 921020 w 1178196"/>
                <a:gd name="connsiteY25" fmla="*/ 1162050 h 4648200"/>
                <a:gd name="connsiteX26" fmla="*/ 873396 w 1178196"/>
                <a:gd name="connsiteY26" fmla="*/ 1228724 h 4648200"/>
                <a:gd name="connsiteX27" fmla="*/ 892448 w 1178196"/>
                <a:gd name="connsiteY27" fmla="*/ 1295400 h 4648200"/>
                <a:gd name="connsiteX28" fmla="*/ 882924 w 1178196"/>
                <a:gd name="connsiteY28" fmla="*/ 1352550 h 4648200"/>
                <a:gd name="connsiteX29" fmla="*/ 968648 w 1178196"/>
                <a:gd name="connsiteY29" fmla="*/ 1466850 h 4648200"/>
                <a:gd name="connsiteX30" fmla="*/ 1063896 w 1178196"/>
                <a:gd name="connsiteY30" fmla="*/ 1495424 h 4648200"/>
                <a:gd name="connsiteX31" fmla="*/ 997220 w 1178196"/>
                <a:gd name="connsiteY31" fmla="*/ 1638300 h 4648200"/>
                <a:gd name="connsiteX32" fmla="*/ 997220 w 1178196"/>
                <a:gd name="connsiteY32" fmla="*/ 1724024 h 4648200"/>
                <a:gd name="connsiteX33" fmla="*/ 854348 w 1178196"/>
                <a:gd name="connsiteY33" fmla="*/ 1800224 h 4648200"/>
                <a:gd name="connsiteX34" fmla="*/ 768620 w 1178196"/>
                <a:gd name="connsiteY34" fmla="*/ 2000250 h 4648200"/>
                <a:gd name="connsiteX35" fmla="*/ 720996 w 1178196"/>
                <a:gd name="connsiteY35" fmla="*/ 2000250 h 4648200"/>
                <a:gd name="connsiteX36" fmla="*/ 663848 w 1178196"/>
                <a:gd name="connsiteY36" fmla="*/ 2066924 h 4648200"/>
                <a:gd name="connsiteX37" fmla="*/ 654324 w 1178196"/>
                <a:gd name="connsiteY37" fmla="*/ 2162176 h 4648200"/>
                <a:gd name="connsiteX38" fmla="*/ 597172 w 1178196"/>
                <a:gd name="connsiteY38" fmla="*/ 2171700 h 4648200"/>
                <a:gd name="connsiteX39" fmla="*/ 501924 w 1178196"/>
                <a:gd name="connsiteY39" fmla="*/ 2133600 h 4648200"/>
                <a:gd name="connsiteX40" fmla="*/ 387620 w 1178196"/>
                <a:gd name="connsiteY40" fmla="*/ 2143124 h 4648200"/>
                <a:gd name="connsiteX41" fmla="*/ 320948 w 1178196"/>
                <a:gd name="connsiteY41" fmla="*/ 2209800 h 4648200"/>
                <a:gd name="connsiteX42" fmla="*/ 330472 w 1178196"/>
                <a:gd name="connsiteY42" fmla="*/ 2324100 h 4648200"/>
                <a:gd name="connsiteX43" fmla="*/ 292372 w 1178196"/>
                <a:gd name="connsiteY43" fmla="*/ 2352676 h 4648200"/>
                <a:gd name="connsiteX44" fmla="*/ 216172 w 1178196"/>
                <a:gd name="connsiteY44" fmla="*/ 2352676 h 4648200"/>
                <a:gd name="connsiteX45" fmla="*/ 178072 w 1178196"/>
                <a:gd name="connsiteY45" fmla="*/ 2466976 h 4648200"/>
                <a:gd name="connsiteX46" fmla="*/ 254272 w 1178196"/>
                <a:gd name="connsiteY46" fmla="*/ 2524124 h 4648200"/>
                <a:gd name="connsiteX47" fmla="*/ 387620 w 1178196"/>
                <a:gd name="connsiteY47" fmla="*/ 2524124 h 4648200"/>
                <a:gd name="connsiteX48" fmla="*/ 397148 w 1178196"/>
                <a:gd name="connsiteY48" fmla="*/ 2609850 h 4648200"/>
                <a:gd name="connsiteX49" fmla="*/ 492396 w 1178196"/>
                <a:gd name="connsiteY49" fmla="*/ 2609850 h 4648200"/>
                <a:gd name="connsiteX50" fmla="*/ 530496 w 1178196"/>
                <a:gd name="connsiteY50" fmla="*/ 2686050 h 4648200"/>
                <a:gd name="connsiteX51" fmla="*/ 587648 w 1178196"/>
                <a:gd name="connsiteY51" fmla="*/ 2667000 h 4648200"/>
                <a:gd name="connsiteX52" fmla="*/ 625748 w 1178196"/>
                <a:gd name="connsiteY52" fmla="*/ 2705100 h 4648200"/>
                <a:gd name="connsiteX53" fmla="*/ 635272 w 1178196"/>
                <a:gd name="connsiteY53" fmla="*/ 2762250 h 4648200"/>
                <a:gd name="connsiteX54" fmla="*/ 673372 w 1178196"/>
                <a:gd name="connsiteY54" fmla="*/ 2838450 h 4648200"/>
                <a:gd name="connsiteX55" fmla="*/ 701948 w 1178196"/>
                <a:gd name="connsiteY55" fmla="*/ 2971800 h 4648200"/>
                <a:gd name="connsiteX56" fmla="*/ 797196 w 1178196"/>
                <a:gd name="connsiteY56" fmla="*/ 2990850 h 4648200"/>
                <a:gd name="connsiteX57" fmla="*/ 844820 w 1178196"/>
                <a:gd name="connsiteY57" fmla="*/ 3095624 h 4648200"/>
                <a:gd name="connsiteX58" fmla="*/ 768620 w 1178196"/>
                <a:gd name="connsiteY58" fmla="*/ 3162300 h 4648200"/>
                <a:gd name="connsiteX59" fmla="*/ 759096 w 1178196"/>
                <a:gd name="connsiteY59" fmla="*/ 3238500 h 4648200"/>
                <a:gd name="connsiteX60" fmla="*/ 816248 w 1178196"/>
                <a:gd name="connsiteY60" fmla="*/ 3333750 h 4648200"/>
                <a:gd name="connsiteX61" fmla="*/ 921020 w 1178196"/>
                <a:gd name="connsiteY61" fmla="*/ 3333750 h 4648200"/>
                <a:gd name="connsiteX62" fmla="*/ 930548 w 1178196"/>
                <a:gd name="connsiteY62" fmla="*/ 3457576 h 4648200"/>
                <a:gd name="connsiteX63" fmla="*/ 1054372 w 1178196"/>
                <a:gd name="connsiteY63" fmla="*/ 3533776 h 4648200"/>
                <a:gd name="connsiteX64" fmla="*/ 1101996 w 1178196"/>
                <a:gd name="connsiteY64" fmla="*/ 3629024 h 4648200"/>
                <a:gd name="connsiteX65" fmla="*/ 1092472 w 1178196"/>
                <a:gd name="connsiteY65" fmla="*/ 3771900 h 4648200"/>
                <a:gd name="connsiteX66" fmla="*/ 1054372 w 1178196"/>
                <a:gd name="connsiteY66" fmla="*/ 3781424 h 4648200"/>
                <a:gd name="connsiteX67" fmla="*/ 1016272 w 1178196"/>
                <a:gd name="connsiteY67" fmla="*/ 3867150 h 4648200"/>
                <a:gd name="connsiteX68" fmla="*/ 1044848 w 1178196"/>
                <a:gd name="connsiteY68" fmla="*/ 3905250 h 4648200"/>
                <a:gd name="connsiteX69" fmla="*/ 1140096 w 1178196"/>
                <a:gd name="connsiteY69" fmla="*/ 4029076 h 4648200"/>
                <a:gd name="connsiteX70" fmla="*/ 959124 w 1178196"/>
                <a:gd name="connsiteY70" fmla="*/ 4048124 h 4648200"/>
                <a:gd name="connsiteX71" fmla="*/ 1006748 w 1178196"/>
                <a:gd name="connsiteY71" fmla="*/ 4143376 h 4648200"/>
                <a:gd name="connsiteX72" fmla="*/ 997220 w 1178196"/>
                <a:gd name="connsiteY72" fmla="*/ 4305300 h 4648200"/>
                <a:gd name="connsiteX73" fmla="*/ 882924 w 1178196"/>
                <a:gd name="connsiteY73" fmla="*/ 4362450 h 4648200"/>
                <a:gd name="connsiteX74" fmla="*/ 892036 w 1178196"/>
                <a:gd name="connsiteY74" fmla="*/ 4480936 h 4648200"/>
                <a:gd name="connsiteX75" fmla="*/ 768620 w 1178196"/>
                <a:gd name="connsiteY75" fmla="*/ 4467224 h 4648200"/>
                <a:gd name="connsiteX76" fmla="*/ 720996 w 1178196"/>
                <a:gd name="connsiteY76" fmla="*/ 4524376 h 4648200"/>
                <a:gd name="connsiteX77" fmla="*/ 501924 w 1178196"/>
                <a:gd name="connsiteY77" fmla="*/ 4648200 h 4648200"/>
                <a:gd name="connsiteX78" fmla="*/ 406672 w 1178196"/>
                <a:gd name="connsiteY78" fmla="*/ 4638676 h 4648200"/>
                <a:gd name="connsiteX79" fmla="*/ 320948 w 1178196"/>
                <a:gd name="connsiteY79" fmla="*/ 4552950 h 4648200"/>
                <a:gd name="connsiteX80" fmla="*/ 263796 w 1178196"/>
                <a:gd name="connsiteY80" fmla="*/ 4562476 h 4648200"/>
                <a:gd name="connsiteX81" fmla="*/ 120924 w 1178196"/>
                <a:gd name="connsiteY81" fmla="*/ 4438650 h 4648200"/>
                <a:gd name="connsiteX82" fmla="*/ 0 w 1178196"/>
                <a:gd name="connsiteY82" fmla="*/ 4480972 h 4648200"/>
                <a:gd name="connsiteX83" fmla="*/ 0 w 1178196"/>
                <a:gd name="connsiteY83" fmla="*/ 15474 h 464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1178196" h="4648200">
                  <a:moveTo>
                    <a:pt x="18052" y="0"/>
                  </a:moveTo>
                  <a:lnTo>
                    <a:pt x="56152" y="30480"/>
                  </a:lnTo>
                  <a:lnTo>
                    <a:pt x="124732" y="7620"/>
                  </a:lnTo>
                  <a:lnTo>
                    <a:pt x="170452" y="15240"/>
                  </a:lnTo>
                  <a:lnTo>
                    <a:pt x="124732" y="137160"/>
                  </a:lnTo>
                  <a:lnTo>
                    <a:pt x="254272" y="114300"/>
                  </a:lnTo>
                  <a:lnTo>
                    <a:pt x="307612" y="106680"/>
                  </a:lnTo>
                  <a:lnTo>
                    <a:pt x="299992" y="60960"/>
                  </a:lnTo>
                  <a:lnTo>
                    <a:pt x="391432" y="15240"/>
                  </a:lnTo>
                  <a:lnTo>
                    <a:pt x="406672" y="121920"/>
                  </a:lnTo>
                  <a:lnTo>
                    <a:pt x="566692" y="198120"/>
                  </a:lnTo>
                  <a:lnTo>
                    <a:pt x="635272" y="152400"/>
                  </a:lnTo>
                  <a:lnTo>
                    <a:pt x="711472" y="160020"/>
                  </a:lnTo>
                  <a:lnTo>
                    <a:pt x="848632" y="289560"/>
                  </a:lnTo>
                  <a:lnTo>
                    <a:pt x="985792" y="281940"/>
                  </a:lnTo>
                  <a:lnTo>
                    <a:pt x="972584" y="282674"/>
                  </a:lnTo>
                  <a:lnTo>
                    <a:pt x="987696" y="352424"/>
                  </a:lnTo>
                  <a:lnTo>
                    <a:pt x="1082948" y="381000"/>
                  </a:lnTo>
                  <a:lnTo>
                    <a:pt x="1092472" y="438150"/>
                  </a:lnTo>
                  <a:lnTo>
                    <a:pt x="1178196" y="514350"/>
                  </a:lnTo>
                  <a:lnTo>
                    <a:pt x="1168672" y="647700"/>
                  </a:lnTo>
                  <a:lnTo>
                    <a:pt x="949596" y="942976"/>
                  </a:lnTo>
                  <a:lnTo>
                    <a:pt x="940072" y="1028700"/>
                  </a:lnTo>
                  <a:lnTo>
                    <a:pt x="997220" y="1047750"/>
                  </a:lnTo>
                  <a:lnTo>
                    <a:pt x="997220" y="1171576"/>
                  </a:lnTo>
                  <a:lnTo>
                    <a:pt x="921020" y="1162050"/>
                  </a:lnTo>
                  <a:lnTo>
                    <a:pt x="873396" y="1228724"/>
                  </a:lnTo>
                  <a:lnTo>
                    <a:pt x="892448" y="1295400"/>
                  </a:lnTo>
                  <a:lnTo>
                    <a:pt x="882924" y="1352550"/>
                  </a:lnTo>
                  <a:lnTo>
                    <a:pt x="968648" y="1466850"/>
                  </a:lnTo>
                  <a:lnTo>
                    <a:pt x="1063896" y="1495424"/>
                  </a:lnTo>
                  <a:lnTo>
                    <a:pt x="997220" y="1638300"/>
                  </a:lnTo>
                  <a:lnTo>
                    <a:pt x="997220" y="1724024"/>
                  </a:lnTo>
                  <a:lnTo>
                    <a:pt x="854348" y="1800224"/>
                  </a:lnTo>
                  <a:lnTo>
                    <a:pt x="768620" y="2000250"/>
                  </a:lnTo>
                  <a:lnTo>
                    <a:pt x="720996" y="2000250"/>
                  </a:lnTo>
                  <a:lnTo>
                    <a:pt x="663848" y="2066924"/>
                  </a:lnTo>
                  <a:lnTo>
                    <a:pt x="654324" y="2162176"/>
                  </a:lnTo>
                  <a:lnTo>
                    <a:pt x="597172" y="2171700"/>
                  </a:lnTo>
                  <a:lnTo>
                    <a:pt x="501924" y="2133600"/>
                  </a:lnTo>
                  <a:lnTo>
                    <a:pt x="387620" y="2143124"/>
                  </a:lnTo>
                  <a:lnTo>
                    <a:pt x="320948" y="2209800"/>
                  </a:lnTo>
                  <a:lnTo>
                    <a:pt x="330472" y="2324100"/>
                  </a:lnTo>
                  <a:lnTo>
                    <a:pt x="292372" y="2352676"/>
                  </a:lnTo>
                  <a:lnTo>
                    <a:pt x="216172" y="2352676"/>
                  </a:lnTo>
                  <a:lnTo>
                    <a:pt x="178072" y="2466976"/>
                  </a:lnTo>
                  <a:lnTo>
                    <a:pt x="254272" y="2524124"/>
                  </a:lnTo>
                  <a:lnTo>
                    <a:pt x="387620" y="2524124"/>
                  </a:lnTo>
                  <a:lnTo>
                    <a:pt x="397148" y="2609850"/>
                  </a:lnTo>
                  <a:lnTo>
                    <a:pt x="492396" y="2609850"/>
                  </a:lnTo>
                  <a:lnTo>
                    <a:pt x="530496" y="2686050"/>
                  </a:lnTo>
                  <a:lnTo>
                    <a:pt x="587648" y="2667000"/>
                  </a:lnTo>
                  <a:lnTo>
                    <a:pt x="625748" y="2705100"/>
                  </a:lnTo>
                  <a:lnTo>
                    <a:pt x="635272" y="2762250"/>
                  </a:lnTo>
                  <a:lnTo>
                    <a:pt x="673372" y="2838450"/>
                  </a:lnTo>
                  <a:lnTo>
                    <a:pt x="701948" y="2971800"/>
                  </a:lnTo>
                  <a:lnTo>
                    <a:pt x="797196" y="2990850"/>
                  </a:lnTo>
                  <a:lnTo>
                    <a:pt x="844820" y="3095624"/>
                  </a:lnTo>
                  <a:lnTo>
                    <a:pt x="768620" y="3162300"/>
                  </a:lnTo>
                  <a:lnTo>
                    <a:pt x="759096" y="3238500"/>
                  </a:lnTo>
                  <a:lnTo>
                    <a:pt x="816248" y="3333750"/>
                  </a:lnTo>
                  <a:lnTo>
                    <a:pt x="921020" y="3333750"/>
                  </a:lnTo>
                  <a:lnTo>
                    <a:pt x="930548" y="3457576"/>
                  </a:lnTo>
                  <a:lnTo>
                    <a:pt x="1054372" y="3533776"/>
                  </a:lnTo>
                  <a:lnTo>
                    <a:pt x="1101996" y="3629024"/>
                  </a:lnTo>
                  <a:lnTo>
                    <a:pt x="1092472" y="3771900"/>
                  </a:lnTo>
                  <a:lnTo>
                    <a:pt x="1054372" y="3781424"/>
                  </a:lnTo>
                  <a:lnTo>
                    <a:pt x="1016272" y="3867150"/>
                  </a:lnTo>
                  <a:lnTo>
                    <a:pt x="1044848" y="3905250"/>
                  </a:lnTo>
                  <a:lnTo>
                    <a:pt x="1140096" y="4029076"/>
                  </a:lnTo>
                  <a:lnTo>
                    <a:pt x="959124" y="4048124"/>
                  </a:lnTo>
                  <a:lnTo>
                    <a:pt x="1006748" y="4143376"/>
                  </a:lnTo>
                  <a:lnTo>
                    <a:pt x="997220" y="4305300"/>
                  </a:lnTo>
                  <a:lnTo>
                    <a:pt x="882924" y="4362450"/>
                  </a:lnTo>
                  <a:lnTo>
                    <a:pt x="892036" y="4480936"/>
                  </a:lnTo>
                  <a:lnTo>
                    <a:pt x="768620" y="4467224"/>
                  </a:lnTo>
                  <a:lnTo>
                    <a:pt x="720996" y="4524376"/>
                  </a:lnTo>
                  <a:lnTo>
                    <a:pt x="501924" y="4648200"/>
                  </a:lnTo>
                  <a:lnTo>
                    <a:pt x="406672" y="4638676"/>
                  </a:lnTo>
                  <a:lnTo>
                    <a:pt x="320948" y="4552950"/>
                  </a:lnTo>
                  <a:lnTo>
                    <a:pt x="263796" y="4562476"/>
                  </a:lnTo>
                  <a:lnTo>
                    <a:pt x="120924" y="4438650"/>
                  </a:lnTo>
                  <a:lnTo>
                    <a:pt x="0" y="4480972"/>
                  </a:lnTo>
                  <a:lnTo>
                    <a:pt x="0" y="1547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B7B286B3-20D8-45D3-A1E1-C27584C443E6}"/>
                </a:ext>
              </a:extLst>
            </p:cNvPr>
            <p:cNvSpPr/>
            <p:nvPr/>
          </p:nvSpPr>
          <p:spPr>
            <a:xfrm>
              <a:off x="33919880" y="29965650"/>
              <a:ext cx="1747916" cy="639762"/>
            </a:xfrm>
            <a:custGeom>
              <a:avLst/>
              <a:gdLst>
                <a:gd name="connsiteX0" fmla="*/ 124060 w 1747916"/>
                <a:gd name="connsiteY0" fmla="*/ 0 h 639762"/>
                <a:gd name="connsiteX1" fmla="*/ 266932 w 1747916"/>
                <a:gd name="connsiteY1" fmla="*/ 123826 h 639762"/>
                <a:gd name="connsiteX2" fmla="*/ 324084 w 1747916"/>
                <a:gd name="connsiteY2" fmla="*/ 114300 h 639762"/>
                <a:gd name="connsiteX3" fmla="*/ 409808 w 1747916"/>
                <a:gd name="connsiteY3" fmla="*/ 200026 h 639762"/>
                <a:gd name="connsiteX4" fmla="*/ 505060 w 1747916"/>
                <a:gd name="connsiteY4" fmla="*/ 209550 h 639762"/>
                <a:gd name="connsiteX5" fmla="*/ 724132 w 1747916"/>
                <a:gd name="connsiteY5" fmla="*/ 85726 h 639762"/>
                <a:gd name="connsiteX6" fmla="*/ 771756 w 1747916"/>
                <a:gd name="connsiteY6" fmla="*/ 28574 h 639762"/>
                <a:gd name="connsiteX7" fmla="*/ 895172 w 1747916"/>
                <a:gd name="connsiteY7" fmla="*/ 42286 h 639762"/>
                <a:gd name="connsiteX8" fmla="*/ 895584 w 1747916"/>
                <a:gd name="connsiteY8" fmla="*/ 47626 h 639762"/>
                <a:gd name="connsiteX9" fmla="*/ 867008 w 1747916"/>
                <a:gd name="connsiteY9" fmla="*/ 180974 h 639762"/>
                <a:gd name="connsiteX10" fmla="*/ 952732 w 1747916"/>
                <a:gd name="connsiteY10" fmla="*/ 342900 h 639762"/>
                <a:gd name="connsiteX11" fmla="*/ 1095608 w 1747916"/>
                <a:gd name="connsiteY11" fmla="*/ 285750 h 639762"/>
                <a:gd name="connsiteX12" fmla="*/ 1181332 w 1747916"/>
                <a:gd name="connsiteY12" fmla="*/ 285750 h 639762"/>
                <a:gd name="connsiteX13" fmla="*/ 1219432 w 1747916"/>
                <a:gd name="connsiteY13" fmla="*/ 219074 h 639762"/>
                <a:gd name="connsiteX14" fmla="*/ 1381356 w 1747916"/>
                <a:gd name="connsiteY14" fmla="*/ 200026 h 639762"/>
                <a:gd name="connsiteX15" fmla="*/ 1419460 w 1747916"/>
                <a:gd name="connsiteY15" fmla="*/ 257174 h 639762"/>
                <a:gd name="connsiteX16" fmla="*/ 1514708 w 1747916"/>
                <a:gd name="connsiteY16" fmla="*/ 266700 h 639762"/>
                <a:gd name="connsiteX17" fmla="*/ 1571860 w 1747916"/>
                <a:gd name="connsiteY17" fmla="*/ 314326 h 639762"/>
                <a:gd name="connsiteX18" fmla="*/ 1743308 w 1747916"/>
                <a:gd name="connsiteY18" fmla="*/ 257174 h 639762"/>
                <a:gd name="connsiteX19" fmla="*/ 1747916 w 1747916"/>
                <a:gd name="connsiteY19" fmla="*/ 257174 h 639762"/>
                <a:gd name="connsiteX20" fmla="*/ 1679808 w 1747916"/>
                <a:gd name="connsiteY20" fmla="*/ 381000 h 639762"/>
                <a:gd name="connsiteX21" fmla="*/ 1705208 w 1747916"/>
                <a:gd name="connsiteY21" fmla="*/ 438150 h 639762"/>
                <a:gd name="connsiteX22" fmla="*/ 1705208 w 1747916"/>
                <a:gd name="connsiteY22" fmla="*/ 501650 h 639762"/>
                <a:gd name="connsiteX23" fmla="*/ 1660756 w 1747916"/>
                <a:gd name="connsiteY23" fmla="*/ 552450 h 639762"/>
                <a:gd name="connsiteX24" fmla="*/ 1640912 w 1747916"/>
                <a:gd name="connsiteY24" fmla="*/ 639762 h 639762"/>
                <a:gd name="connsiteX25" fmla="*/ 0 w 1747916"/>
                <a:gd name="connsiteY25" fmla="*/ 639762 h 639762"/>
                <a:gd name="connsiteX26" fmla="*/ 0 w 1747916"/>
                <a:gd name="connsiteY26" fmla="*/ 43420 h 639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7916" h="639762">
                  <a:moveTo>
                    <a:pt x="124060" y="0"/>
                  </a:moveTo>
                  <a:lnTo>
                    <a:pt x="266932" y="123826"/>
                  </a:lnTo>
                  <a:lnTo>
                    <a:pt x="324084" y="114300"/>
                  </a:lnTo>
                  <a:lnTo>
                    <a:pt x="409808" y="200026"/>
                  </a:lnTo>
                  <a:lnTo>
                    <a:pt x="505060" y="209550"/>
                  </a:lnTo>
                  <a:lnTo>
                    <a:pt x="724132" y="85726"/>
                  </a:lnTo>
                  <a:lnTo>
                    <a:pt x="771756" y="28574"/>
                  </a:lnTo>
                  <a:lnTo>
                    <a:pt x="895172" y="42286"/>
                  </a:lnTo>
                  <a:cubicBezTo>
                    <a:pt x="895308" y="44066"/>
                    <a:pt x="895448" y="45846"/>
                    <a:pt x="895584" y="47626"/>
                  </a:cubicBezTo>
                  <a:lnTo>
                    <a:pt x="867008" y="180974"/>
                  </a:lnTo>
                  <a:lnTo>
                    <a:pt x="952732" y="342900"/>
                  </a:lnTo>
                  <a:lnTo>
                    <a:pt x="1095608" y="285750"/>
                  </a:lnTo>
                  <a:lnTo>
                    <a:pt x="1181332" y="285750"/>
                  </a:lnTo>
                  <a:lnTo>
                    <a:pt x="1219432" y="219074"/>
                  </a:lnTo>
                  <a:lnTo>
                    <a:pt x="1381356" y="200026"/>
                  </a:lnTo>
                  <a:lnTo>
                    <a:pt x="1419460" y="257174"/>
                  </a:lnTo>
                  <a:lnTo>
                    <a:pt x="1514708" y="266700"/>
                  </a:lnTo>
                  <a:lnTo>
                    <a:pt x="1571860" y="314326"/>
                  </a:lnTo>
                  <a:lnTo>
                    <a:pt x="1743308" y="257174"/>
                  </a:lnTo>
                  <a:lnTo>
                    <a:pt x="1747916" y="257174"/>
                  </a:lnTo>
                  <a:lnTo>
                    <a:pt x="1679808" y="381000"/>
                  </a:lnTo>
                  <a:lnTo>
                    <a:pt x="1705208" y="438150"/>
                  </a:lnTo>
                  <a:lnTo>
                    <a:pt x="1705208" y="501650"/>
                  </a:lnTo>
                  <a:lnTo>
                    <a:pt x="1660756" y="552450"/>
                  </a:lnTo>
                  <a:lnTo>
                    <a:pt x="1640912" y="639762"/>
                  </a:lnTo>
                  <a:lnTo>
                    <a:pt x="0" y="639762"/>
                  </a:lnTo>
                  <a:lnTo>
                    <a:pt x="0" y="4342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135668B3-F848-4E2C-9BF3-EAD36583299A}"/>
                </a:ext>
              </a:extLst>
            </p:cNvPr>
            <p:cNvSpPr/>
            <p:nvPr/>
          </p:nvSpPr>
          <p:spPr>
            <a:xfrm>
              <a:off x="39004876" y="27674888"/>
              <a:ext cx="3034664" cy="1468436"/>
            </a:xfrm>
            <a:custGeom>
              <a:avLst/>
              <a:gdLst>
                <a:gd name="connsiteX0" fmla="*/ 309564 w 3034664"/>
                <a:gd name="connsiteY0" fmla="*/ 0 h 1468436"/>
                <a:gd name="connsiteX1" fmla="*/ 423860 w 3034664"/>
                <a:gd name="connsiteY1" fmla="*/ 109536 h 1468436"/>
                <a:gd name="connsiteX2" fmla="*/ 495300 w 3034664"/>
                <a:gd name="connsiteY2" fmla="*/ 80962 h 1468436"/>
                <a:gd name="connsiteX3" fmla="*/ 552448 w 3034664"/>
                <a:gd name="connsiteY3" fmla="*/ 123824 h 1468436"/>
                <a:gd name="connsiteX4" fmla="*/ 642936 w 3034664"/>
                <a:gd name="connsiteY4" fmla="*/ 123824 h 1468436"/>
                <a:gd name="connsiteX5" fmla="*/ 785812 w 3034664"/>
                <a:gd name="connsiteY5" fmla="*/ 204788 h 1468436"/>
                <a:gd name="connsiteX6" fmla="*/ 866772 w 3034664"/>
                <a:gd name="connsiteY6" fmla="*/ 200024 h 1468436"/>
                <a:gd name="connsiteX7" fmla="*/ 981076 w 3034664"/>
                <a:gd name="connsiteY7" fmla="*/ 233362 h 1468436"/>
                <a:gd name="connsiteX8" fmla="*/ 1076324 w 3034664"/>
                <a:gd name="connsiteY8" fmla="*/ 209550 h 1468436"/>
                <a:gd name="connsiteX9" fmla="*/ 1162048 w 3034664"/>
                <a:gd name="connsiteY9" fmla="*/ 290512 h 1468436"/>
                <a:gd name="connsiteX10" fmla="*/ 1166812 w 3034664"/>
                <a:gd name="connsiteY10" fmla="*/ 328612 h 1468436"/>
                <a:gd name="connsiteX11" fmla="*/ 1219200 w 3034664"/>
                <a:gd name="connsiteY11" fmla="*/ 390524 h 1468436"/>
                <a:gd name="connsiteX12" fmla="*/ 1319212 w 3034664"/>
                <a:gd name="connsiteY12" fmla="*/ 395288 h 1468436"/>
                <a:gd name="connsiteX13" fmla="*/ 1400172 w 3034664"/>
                <a:gd name="connsiteY13" fmla="*/ 495300 h 1468436"/>
                <a:gd name="connsiteX14" fmla="*/ 1447800 w 3034664"/>
                <a:gd name="connsiteY14" fmla="*/ 476250 h 1468436"/>
                <a:gd name="connsiteX15" fmla="*/ 1533524 w 3034664"/>
                <a:gd name="connsiteY15" fmla="*/ 485776 h 1468436"/>
                <a:gd name="connsiteX16" fmla="*/ 1776412 w 3034664"/>
                <a:gd name="connsiteY16" fmla="*/ 423862 h 1468436"/>
                <a:gd name="connsiteX17" fmla="*/ 1857372 w 3034664"/>
                <a:gd name="connsiteY17" fmla="*/ 352424 h 1468436"/>
                <a:gd name="connsiteX18" fmla="*/ 1866900 w 3034664"/>
                <a:gd name="connsiteY18" fmla="*/ 461962 h 1468436"/>
                <a:gd name="connsiteX19" fmla="*/ 1909764 w 3034664"/>
                <a:gd name="connsiteY19" fmla="*/ 533400 h 1468436"/>
                <a:gd name="connsiteX20" fmla="*/ 2024060 w 3034664"/>
                <a:gd name="connsiteY20" fmla="*/ 447676 h 1468436"/>
                <a:gd name="connsiteX21" fmla="*/ 2062164 w 3034664"/>
                <a:gd name="connsiteY21" fmla="*/ 476250 h 1468436"/>
                <a:gd name="connsiteX22" fmla="*/ 2114548 w 3034664"/>
                <a:gd name="connsiteY22" fmla="*/ 481012 h 1468436"/>
                <a:gd name="connsiteX23" fmla="*/ 2128836 w 3034664"/>
                <a:gd name="connsiteY23" fmla="*/ 423862 h 1468436"/>
                <a:gd name="connsiteX24" fmla="*/ 2190748 w 3034664"/>
                <a:gd name="connsiteY24" fmla="*/ 371476 h 1468436"/>
                <a:gd name="connsiteX25" fmla="*/ 2357436 w 3034664"/>
                <a:gd name="connsiteY25" fmla="*/ 371476 h 1468436"/>
                <a:gd name="connsiteX26" fmla="*/ 2490788 w 3034664"/>
                <a:gd name="connsiteY26" fmla="*/ 423862 h 1468436"/>
                <a:gd name="connsiteX27" fmla="*/ 2538412 w 3034664"/>
                <a:gd name="connsiteY27" fmla="*/ 400050 h 1468436"/>
                <a:gd name="connsiteX28" fmla="*/ 2519364 w 3034664"/>
                <a:gd name="connsiteY28" fmla="*/ 323850 h 1468436"/>
                <a:gd name="connsiteX29" fmla="*/ 2566988 w 3034664"/>
                <a:gd name="connsiteY29" fmla="*/ 300036 h 1468436"/>
                <a:gd name="connsiteX30" fmla="*/ 2633660 w 3034664"/>
                <a:gd name="connsiteY30" fmla="*/ 347662 h 1468436"/>
                <a:gd name="connsiteX31" fmla="*/ 2728912 w 3034664"/>
                <a:gd name="connsiteY31" fmla="*/ 333376 h 1468436"/>
                <a:gd name="connsiteX32" fmla="*/ 2747964 w 3034664"/>
                <a:gd name="connsiteY32" fmla="*/ 381000 h 1468436"/>
                <a:gd name="connsiteX33" fmla="*/ 2833688 w 3034664"/>
                <a:gd name="connsiteY33" fmla="*/ 381000 h 1468436"/>
                <a:gd name="connsiteX34" fmla="*/ 2933700 w 3034664"/>
                <a:gd name="connsiteY34" fmla="*/ 442912 h 1468436"/>
                <a:gd name="connsiteX35" fmla="*/ 2934476 w 3034664"/>
                <a:gd name="connsiteY35" fmla="*/ 432574 h 1468436"/>
                <a:gd name="connsiteX36" fmla="*/ 2943224 w 3034664"/>
                <a:gd name="connsiteY36" fmla="*/ 442912 h 1468436"/>
                <a:gd name="connsiteX37" fmla="*/ 2920364 w 3034664"/>
                <a:gd name="connsiteY37" fmla="*/ 534352 h 1468436"/>
                <a:gd name="connsiteX38" fmla="*/ 2966084 w 3034664"/>
                <a:gd name="connsiteY38" fmla="*/ 564832 h 1468436"/>
                <a:gd name="connsiteX39" fmla="*/ 2981324 w 3034664"/>
                <a:gd name="connsiteY39" fmla="*/ 671512 h 1468436"/>
                <a:gd name="connsiteX40" fmla="*/ 3034664 w 3034664"/>
                <a:gd name="connsiteY40" fmla="*/ 755332 h 1468436"/>
                <a:gd name="connsiteX41" fmla="*/ 2927984 w 3034664"/>
                <a:gd name="connsiteY41" fmla="*/ 831532 h 1468436"/>
                <a:gd name="connsiteX42" fmla="*/ 2927984 w 3034664"/>
                <a:gd name="connsiteY42" fmla="*/ 915352 h 1468436"/>
                <a:gd name="connsiteX43" fmla="*/ 2886868 w 3034664"/>
                <a:gd name="connsiteY43" fmla="*/ 985836 h 1468436"/>
                <a:gd name="connsiteX44" fmla="*/ 2838448 w 3034664"/>
                <a:gd name="connsiteY44" fmla="*/ 985836 h 1468436"/>
                <a:gd name="connsiteX45" fmla="*/ 2768600 w 3034664"/>
                <a:gd name="connsiteY45" fmla="*/ 976312 h 1468436"/>
                <a:gd name="connsiteX46" fmla="*/ 2730500 w 3034664"/>
                <a:gd name="connsiteY46" fmla="*/ 989012 h 1468436"/>
                <a:gd name="connsiteX47" fmla="*/ 2682876 w 3034664"/>
                <a:gd name="connsiteY47" fmla="*/ 989012 h 1468436"/>
                <a:gd name="connsiteX48" fmla="*/ 2647948 w 3034664"/>
                <a:gd name="connsiteY48" fmla="*/ 1017588 h 1468436"/>
                <a:gd name="connsiteX49" fmla="*/ 2644772 w 3034664"/>
                <a:gd name="connsiteY49" fmla="*/ 1049336 h 1468436"/>
                <a:gd name="connsiteX50" fmla="*/ 2673348 w 3034664"/>
                <a:gd name="connsiteY50" fmla="*/ 1106488 h 1468436"/>
                <a:gd name="connsiteX51" fmla="*/ 2597148 w 3034664"/>
                <a:gd name="connsiteY51" fmla="*/ 1109662 h 1468436"/>
                <a:gd name="connsiteX52" fmla="*/ 2559048 w 3034664"/>
                <a:gd name="connsiteY52" fmla="*/ 1074736 h 1468436"/>
                <a:gd name="connsiteX53" fmla="*/ 2524124 w 3034664"/>
                <a:gd name="connsiteY53" fmla="*/ 1166812 h 1468436"/>
                <a:gd name="connsiteX54" fmla="*/ 2524124 w 3034664"/>
                <a:gd name="connsiteY54" fmla="*/ 1230312 h 1468436"/>
                <a:gd name="connsiteX55" fmla="*/ 2613024 w 3034664"/>
                <a:gd name="connsiteY55" fmla="*/ 1236662 h 1468436"/>
                <a:gd name="connsiteX56" fmla="*/ 2660648 w 3034664"/>
                <a:gd name="connsiteY56" fmla="*/ 1300162 h 1468436"/>
                <a:gd name="connsiteX57" fmla="*/ 2714624 w 3034664"/>
                <a:gd name="connsiteY57" fmla="*/ 1344612 h 1468436"/>
                <a:gd name="connsiteX58" fmla="*/ 2686048 w 3034664"/>
                <a:gd name="connsiteY58" fmla="*/ 1370012 h 1468436"/>
                <a:gd name="connsiteX59" fmla="*/ 2581276 w 3034664"/>
                <a:gd name="connsiteY59" fmla="*/ 1370012 h 1468436"/>
                <a:gd name="connsiteX60" fmla="*/ 2549524 w 3034664"/>
                <a:gd name="connsiteY60" fmla="*/ 1338262 h 1468436"/>
                <a:gd name="connsiteX61" fmla="*/ 2498724 w 3034664"/>
                <a:gd name="connsiteY61" fmla="*/ 1328736 h 1468436"/>
                <a:gd name="connsiteX62" fmla="*/ 2390772 w 3034664"/>
                <a:gd name="connsiteY62" fmla="*/ 1366836 h 1468436"/>
                <a:gd name="connsiteX63" fmla="*/ 2365372 w 3034664"/>
                <a:gd name="connsiteY63" fmla="*/ 1341436 h 1468436"/>
                <a:gd name="connsiteX64" fmla="*/ 2378076 w 3034664"/>
                <a:gd name="connsiteY64" fmla="*/ 1290636 h 1468436"/>
                <a:gd name="connsiteX65" fmla="*/ 2282824 w 3034664"/>
                <a:gd name="connsiteY65" fmla="*/ 1268412 h 1468436"/>
                <a:gd name="connsiteX66" fmla="*/ 2263772 w 3034664"/>
                <a:gd name="connsiteY66" fmla="*/ 1195388 h 1468436"/>
                <a:gd name="connsiteX67" fmla="*/ 2241548 w 3034664"/>
                <a:gd name="connsiteY67" fmla="*/ 1163636 h 1468436"/>
                <a:gd name="connsiteX68" fmla="*/ 2120900 w 3034664"/>
                <a:gd name="connsiteY68" fmla="*/ 1077912 h 1468436"/>
                <a:gd name="connsiteX69" fmla="*/ 2066924 w 3034664"/>
                <a:gd name="connsiteY69" fmla="*/ 1052512 h 1468436"/>
                <a:gd name="connsiteX70" fmla="*/ 1993900 w 3034664"/>
                <a:gd name="connsiteY70" fmla="*/ 1052512 h 1468436"/>
                <a:gd name="connsiteX71" fmla="*/ 1939924 w 3034664"/>
                <a:gd name="connsiteY71" fmla="*/ 1008062 h 1468436"/>
                <a:gd name="connsiteX72" fmla="*/ 1831972 w 3034664"/>
                <a:gd name="connsiteY72" fmla="*/ 960436 h 1468436"/>
                <a:gd name="connsiteX73" fmla="*/ 1806572 w 3034664"/>
                <a:gd name="connsiteY73" fmla="*/ 985836 h 1468436"/>
                <a:gd name="connsiteX74" fmla="*/ 1803400 w 3034664"/>
                <a:gd name="connsiteY74" fmla="*/ 1011236 h 1468436"/>
                <a:gd name="connsiteX75" fmla="*/ 1736724 w 3034664"/>
                <a:gd name="connsiteY75" fmla="*/ 1042988 h 1468436"/>
                <a:gd name="connsiteX76" fmla="*/ 1739900 w 3034664"/>
                <a:gd name="connsiteY76" fmla="*/ 1103312 h 1468436"/>
                <a:gd name="connsiteX77" fmla="*/ 1701800 w 3034664"/>
                <a:gd name="connsiteY77" fmla="*/ 1096962 h 1468436"/>
                <a:gd name="connsiteX78" fmla="*/ 1670048 w 3034664"/>
                <a:gd name="connsiteY78" fmla="*/ 1052512 h 1468436"/>
                <a:gd name="connsiteX79" fmla="*/ 1625600 w 3034664"/>
                <a:gd name="connsiteY79" fmla="*/ 1046162 h 1468436"/>
                <a:gd name="connsiteX80" fmla="*/ 1603372 w 3034664"/>
                <a:gd name="connsiteY80" fmla="*/ 1093788 h 1468436"/>
                <a:gd name="connsiteX81" fmla="*/ 1727200 w 3034664"/>
                <a:gd name="connsiteY81" fmla="*/ 1179512 h 1468436"/>
                <a:gd name="connsiteX82" fmla="*/ 1679572 w 3034664"/>
                <a:gd name="connsiteY82" fmla="*/ 1217612 h 1468436"/>
                <a:gd name="connsiteX83" fmla="*/ 1666876 w 3034664"/>
                <a:gd name="connsiteY83" fmla="*/ 1258888 h 1468436"/>
                <a:gd name="connsiteX84" fmla="*/ 1676400 w 3034664"/>
                <a:gd name="connsiteY84" fmla="*/ 1287462 h 1468436"/>
                <a:gd name="connsiteX85" fmla="*/ 1698624 w 3034664"/>
                <a:gd name="connsiteY85" fmla="*/ 1392236 h 1468436"/>
                <a:gd name="connsiteX86" fmla="*/ 1651000 w 3034664"/>
                <a:gd name="connsiteY86" fmla="*/ 1468436 h 1468436"/>
                <a:gd name="connsiteX87" fmla="*/ 1600200 w 3034664"/>
                <a:gd name="connsiteY87" fmla="*/ 1414462 h 1468436"/>
                <a:gd name="connsiteX88" fmla="*/ 1603372 w 3034664"/>
                <a:gd name="connsiteY88" fmla="*/ 1379536 h 1468436"/>
                <a:gd name="connsiteX89" fmla="*/ 1441448 w 3034664"/>
                <a:gd name="connsiteY89" fmla="*/ 1195388 h 1468436"/>
                <a:gd name="connsiteX90" fmla="*/ 1295400 w 3034664"/>
                <a:gd name="connsiteY90" fmla="*/ 1116012 h 1468436"/>
                <a:gd name="connsiteX91" fmla="*/ 1149348 w 3034664"/>
                <a:gd name="connsiteY91" fmla="*/ 1087436 h 1468436"/>
                <a:gd name="connsiteX92" fmla="*/ 1076324 w 3034664"/>
                <a:gd name="connsiteY92" fmla="*/ 1052512 h 1468436"/>
                <a:gd name="connsiteX93" fmla="*/ 1009648 w 3034664"/>
                <a:gd name="connsiteY93" fmla="*/ 1125536 h 1468436"/>
                <a:gd name="connsiteX94" fmla="*/ 920748 w 3034664"/>
                <a:gd name="connsiteY94" fmla="*/ 1074736 h 1468436"/>
                <a:gd name="connsiteX95" fmla="*/ 876300 w 3034664"/>
                <a:gd name="connsiteY95" fmla="*/ 944562 h 1468436"/>
                <a:gd name="connsiteX96" fmla="*/ 822324 w 3034664"/>
                <a:gd name="connsiteY96" fmla="*/ 912812 h 1468436"/>
                <a:gd name="connsiteX97" fmla="*/ 781048 w 3034664"/>
                <a:gd name="connsiteY97" fmla="*/ 954088 h 1468436"/>
                <a:gd name="connsiteX98" fmla="*/ 701676 w 3034664"/>
                <a:gd name="connsiteY98" fmla="*/ 865188 h 1468436"/>
                <a:gd name="connsiteX99" fmla="*/ 619124 w 3034664"/>
                <a:gd name="connsiteY99" fmla="*/ 839788 h 1468436"/>
                <a:gd name="connsiteX100" fmla="*/ 609760 w 3034664"/>
                <a:gd name="connsiteY100" fmla="*/ 840408 h 1468436"/>
                <a:gd name="connsiteX101" fmla="*/ 514348 w 3034664"/>
                <a:gd name="connsiteY101" fmla="*/ 814388 h 1468436"/>
                <a:gd name="connsiteX102" fmla="*/ 428624 w 3034664"/>
                <a:gd name="connsiteY102" fmla="*/ 747712 h 1468436"/>
                <a:gd name="connsiteX103" fmla="*/ 295276 w 3034664"/>
                <a:gd name="connsiteY103" fmla="*/ 690562 h 1468436"/>
                <a:gd name="connsiteX104" fmla="*/ 161924 w 3034664"/>
                <a:gd name="connsiteY104" fmla="*/ 481012 h 1468436"/>
                <a:gd name="connsiteX105" fmla="*/ 190500 w 3034664"/>
                <a:gd name="connsiteY105" fmla="*/ 404812 h 1468436"/>
                <a:gd name="connsiteX106" fmla="*/ 114300 w 3034664"/>
                <a:gd name="connsiteY106" fmla="*/ 347662 h 1468436"/>
                <a:gd name="connsiteX107" fmla="*/ 114300 w 3034664"/>
                <a:gd name="connsiteY107" fmla="*/ 242888 h 1468436"/>
                <a:gd name="connsiteX108" fmla="*/ 76200 w 3034664"/>
                <a:gd name="connsiteY108" fmla="*/ 233362 h 1468436"/>
                <a:gd name="connsiteX109" fmla="*/ 36544 w 3034664"/>
                <a:gd name="connsiteY109" fmla="*/ 167272 h 1468436"/>
                <a:gd name="connsiteX110" fmla="*/ 0 w 3034664"/>
                <a:gd name="connsiteY110" fmla="*/ 180976 h 1468436"/>
                <a:gd name="connsiteX111" fmla="*/ 38100 w 3034664"/>
                <a:gd name="connsiteY111" fmla="*/ 166688 h 1468436"/>
                <a:gd name="connsiteX112" fmla="*/ 38100 w 3034664"/>
                <a:gd name="connsiteY112" fmla="*/ 128588 h 1468436"/>
                <a:gd name="connsiteX113" fmla="*/ 128588 w 3034664"/>
                <a:gd name="connsiteY113" fmla="*/ 42862 h 1468436"/>
                <a:gd name="connsiteX114" fmla="*/ 238124 w 3034664"/>
                <a:gd name="connsiteY114" fmla="*/ 42862 h 1468436"/>
                <a:gd name="connsiteX115" fmla="*/ 252412 w 3034664"/>
                <a:gd name="connsiteY115" fmla="*/ 9524 h 146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3034664" h="1468436">
                  <a:moveTo>
                    <a:pt x="309564" y="0"/>
                  </a:moveTo>
                  <a:lnTo>
                    <a:pt x="423860" y="109536"/>
                  </a:lnTo>
                  <a:lnTo>
                    <a:pt x="495300" y="80962"/>
                  </a:lnTo>
                  <a:lnTo>
                    <a:pt x="552448" y="123824"/>
                  </a:lnTo>
                  <a:lnTo>
                    <a:pt x="642936" y="123824"/>
                  </a:lnTo>
                  <a:lnTo>
                    <a:pt x="785812" y="204788"/>
                  </a:lnTo>
                  <a:lnTo>
                    <a:pt x="866772" y="200024"/>
                  </a:lnTo>
                  <a:lnTo>
                    <a:pt x="981076" y="233362"/>
                  </a:lnTo>
                  <a:lnTo>
                    <a:pt x="1076324" y="209550"/>
                  </a:lnTo>
                  <a:lnTo>
                    <a:pt x="1162048" y="290512"/>
                  </a:lnTo>
                  <a:lnTo>
                    <a:pt x="1166812" y="328612"/>
                  </a:lnTo>
                  <a:lnTo>
                    <a:pt x="1219200" y="390524"/>
                  </a:lnTo>
                  <a:lnTo>
                    <a:pt x="1319212" y="395288"/>
                  </a:lnTo>
                  <a:lnTo>
                    <a:pt x="1400172" y="495300"/>
                  </a:lnTo>
                  <a:lnTo>
                    <a:pt x="1447800" y="476250"/>
                  </a:lnTo>
                  <a:lnTo>
                    <a:pt x="1533524" y="485776"/>
                  </a:lnTo>
                  <a:lnTo>
                    <a:pt x="1776412" y="423862"/>
                  </a:lnTo>
                  <a:lnTo>
                    <a:pt x="1857372" y="352424"/>
                  </a:lnTo>
                  <a:lnTo>
                    <a:pt x="1866900" y="461962"/>
                  </a:lnTo>
                  <a:lnTo>
                    <a:pt x="1909764" y="533400"/>
                  </a:lnTo>
                  <a:lnTo>
                    <a:pt x="2024060" y="447676"/>
                  </a:lnTo>
                  <a:lnTo>
                    <a:pt x="2062164" y="476250"/>
                  </a:lnTo>
                  <a:lnTo>
                    <a:pt x="2114548" y="481012"/>
                  </a:lnTo>
                  <a:lnTo>
                    <a:pt x="2128836" y="423862"/>
                  </a:lnTo>
                  <a:lnTo>
                    <a:pt x="2190748" y="371476"/>
                  </a:lnTo>
                  <a:lnTo>
                    <a:pt x="2357436" y="371476"/>
                  </a:lnTo>
                  <a:lnTo>
                    <a:pt x="2490788" y="423862"/>
                  </a:lnTo>
                  <a:lnTo>
                    <a:pt x="2538412" y="400050"/>
                  </a:lnTo>
                  <a:lnTo>
                    <a:pt x="2519364" y="323850"/>
                  </a:lnTo>
                  <a:lnTo>
                    <a:pt x="2566988" y="300036"/>
                  </a:lnTo>
                  <a:lnTo>
                    <a:pt x="2633660" y="347662"/>
                  </a:lnTo>
                  <a:lnTo>
                    <a:pt x="2728912" y="333376"/>
                  </a:lnTo>
                  <a:lnTo>
                    <a:pt x="2747964" y="381000"/>
                  </a:lnTo>
                  <a:lnTo>
                    <a:pt x="2833688" y="381000"/>
                  </a:lnTo>
                  <a:lnTo>
                    <a:pt x="2933700" y="442912"/>
                  </a:lnTo>
                  <a:lnTo>
                    <a:pt x="2934476" y="432574"/>
                  </a:lnTo>
                  <a:lnTo>
                    <a:pt x="2943224" y="442912"/>
                  </a:lnTo>
                  <a:lnTo>
                    <a:pt x="2920364" y="534352"/>
                  </a:lnTo>
                  <a:lnTo>
                    <a:pt x="2966084" y="564832"/>
                  </a:lnTo>
                  <a:lnTo>
                    <a:pt x="2981324" y="671512"/>
                  </a:lnTo>
                  <a:lnTo>
                    <a:pt x="3034664" y="755332"/>
                  </a:lnTo>
                  <a:lnTo>
                    <a:pt x="2927984" y="831532"/>
                  </a:lnTo>
                  <a:lnTo>
                    <a:pt x="2927984" y="915352"/>
                  </a:lnTo>
                  <a:lnTo>
                    <a:pt x="2886868" y="985836"/>
                  </a:lnTo>
                  <a:lnTo>
                    <a:pt x="2838448" y="985836"/>
                  </a:lnTo>
                  <a:lnTo>
                    <a:pt x="2768600" y="976312"/>
                  </a:lnTo>
                  <a:lnTo>
                    <a:pt x="2730500" y="989012"/>
                  </a:lnTo>
                  <a:lnTo>
                    <a:pt x="2682876" y="989012"/>
                  </a:lnTo>
                  <a:lnTo>
                    <a:pt x="2647948" y="1017588"/>
                  </a:lnTo>
                  <a:lnTo>
                    <a:pt x="2644772" y="1049336"/>
                  </a:lnTo>
                  <a:lnTo>
                    <a:pt x="2673348" y="1106488"/>
                  </a:lnTo>
                  <a:lnTo>
                    <a:pt x="2597148" y="1109662"/>
                  </a:lnTo>
                  <a:lnTo>
                    <a:pt x="2559048" y="1074736"/>
                  </a:lnTo>
                  <a:lnTo>
                    <a:pt x="2524124" y="1166812"/>
                  </a:lnTo>
                  <a:lnTo>
                    <a:pt x="2524124" y="1230312"/>
                  </a:lnTo>
                  <a:lnTo>
                    <a:pt x="2613024" y="1236662"/>
                  </a:lnTo>
                  <a:lnTo>
                    <a:pt x="2660648" y="1300162"/>
                  </a:lnTo>
                  <a:lnTo>
                    <a:pt x="2714624" y="1344612"/>
                  </a:lnTo>
                  <a:lnTo>
                    <a:pt x="2686048" y="1370012"/>
                  </a:lnTo>
                  <a:lnTo>
                    <a:pt x="2581276" y="1370012"/>
                  </a:lnTo>
                  <a:lnTo>
                    <a:pt x="2549524" y="1338262"/>
                  </a:lnTo>
                  <a:lnTo>
                    <a:pt x="2498724" y="1328736"/>
                  </a:lnTo>
                  <a:lnTo>
                    <a:pt x="2390772" y="1366836"/>
                  </a:lnTo>
                  <a:lnTo>
                    <a:pt x="2365372" y="1341436"/>
                  </a:lnTo>
                  <a:lnTo>
                    <a:pt x="2378076" y="1290636"/>
                  </a:lnTo>
                  <a:lnTo>
                    <a:pt x="2282824" y="1268412"/>
                  </a:lnTo>
                  <a:lnTo>
                    <a:pt x="2263772" y="1195388"/>
                  </a:lnTo>
                  <a:lnTo>
                    <a:pt x="2241548" y="1163636"/>
                  </a:lnTo>
                  <a:lnTo>
                    <a:pt x="2120900" y="1077912"/>
                  </a:lnTo>
                  <a:lnTo>
                    <a:pt x="2066924" y="1052512"/>
                  </a:lnTo>
                  <a:lnTo>
                    <a:pt x="1993900" y="1052512"/>
                  </a:lnTo>
                  <a:lnTo>
                    <a:pt x="1939924" y="1008062"/>
                  </a:lnTo>
                  <a:lnTo>
                    <a:pt x="1831972" y="960436"/>
                  </a:lnTo>
                  <a:lnTo>
                    <a:pt x="1806572" y="985836"/>
                  </a:lnTo>
                  <a:lnTo>
                    <a:pt x="1803400" y="1011236"/>
                  </a:lnTo>
                  <a:lnTo>
                    <a:pt x="1736724" y="1042988"/>
                  </a:lnTo>
                  <a:lnTo>
                    <a:pt x="1739900" y="1103312"/>
                  </a:lnTo>
                  <a:lnTo>
                    <a:pt x="1701800" y="1096962"/>
                  </a:lnTo>
                  <a:lnTo>
                    <a:pt x="1670048" y="1052512"/>
                  </a:lnTo>
                  <a:lnTo>
                    <a:pt x="1625600" y="1046162"/>
                  </a:lnTo>
                  <a:lnTo>
                    <a:pt x="1603372" y="1093788"/>
                  </a:lnTo>
                  <a:lnTo>
                    <a:pt x="1727200" y="1179512"/>
                  </a:lnTo>
                  <a:lnTo>
                    <a:pt x="1679572" y="1217612"/>
                  </a:lnTo>
                  <a:lnTo>
                    <a:pt x="1666876" y="1258888"/>
                  </a:lnTo>
                  <a:lnTo>
                    <a:pt x="1676400" y="1287462"/>
                  </a:lnTo>
                  <a:lnTo>
                    <a:pt x="1698624" y="1392236"/>
                  </a:lnTo>
                  <a:lnTo>
                    <a:pt x="1651000" y="1468436"/>
                  </a:lnTo>
                  <a:lnTo>
                    <a:pt x="1600200" y="1414462"/>
                  </a:lnTo>
                  <a:lnTo>
                    <a:pt x="1603372" y="1379536"/>
                  </a:lnTo>
                  <a:lnTo>
                    <a:pt x="1441448" y="1195388"/>
                  </a:lnTo>
                  <a:lnTo>
                    <a:pt x="1295400" y="1116012"/>
                  </a:lnTo>
                  <a:lnTo>
                    <a:pt x="1149348" y="1087436"/>
                  </a:lnTo>
                  <a:lnTo>
                    <a:pt x="1076324" y="1052512"/>
                  </a:lnTo>
                  <a:lnTo>
                    <a:pt x="1009648" y="1125536"/>
                  </a:lnTo>
                  <a:lnTo>
                    <a:pt x="920748" y="1074736"/>
                  </a:lnTo>
                  <a:lnTo>
                    <a:pt x="876300" y="944562"/>
                  </a:lnTo>
                  <a:lnTo>
                    <a:pt x="822324" y="912812"/>
                  </a:lnTo>
                  <a:lnTo>
                    <a:pt x="781048" y="954088"/>
                  </a:lnTo>
                  <a:lnTo>
                    <a:pt x="701676" y="865188"/>
                  </a:lnTo>
                  <a:lnTo>
                    <a:pt x="619124" y="839788"/>
                  </a:lnTo>
                  <a:lnTo>
                    <a:pt x="609760" y="840408"/>
                  </a:lnTo>
                  <a:lnTo>
                    <a:pt x="514348" y="814388"/>
                  </a:lnTo>
                  <a:lnTo>
                    <a:pt x="428624" y="747712"/>
                  </a:lnTo>
                  <a:lnTo>
                    <a:pt x="295276" y="690562"/>
                  </a:lnTo>
                  <a:lnTo>
                    <a:pt x="161924" y="481012"/>
                  </a:lnTo>
                  <a:lnTo>
                    <a:pt x="190500" y="404812"/>
                  </a:lnTo>
                  <a:lnTo>
                    <a:pt x="114300" y="347662"/>
                  </a:lnTo>
                  <a:lnTo>
                    <a:pt x="114300" y="242888"/>
                  </a:lnTo>
                  <a:lnTo>
                    <a:pt x="76200" y="233362"/>
                  </a:lnTo>
                  <a:lnTo>
                    <a:pt x="36544" y="167272"/>
                  </a:lnTo>
                  <a:lnTo>
                    <a:pt x="0" y="180976"/>
                  </a:lnTo>
                  <a:lnTo>
                    <a:pt x="38100" y="166688"/>
                  </a:lnTo>
                  <a:lnTo>
                    <a:pt x="38100" y="128588"/>
                  </a:lnTo>
                  <a:lnTo>
                    <a:pt x="128588" y="42862"/>
                  </a:lnTo>
                  <a:lnTo>
                    <a:pt x="238124" y="42862"/>
                  </a:lnTo>
                  <a:lnTo>
                    <a:pt x="252412" y="952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387A0F3E-BFDF-4CE1-88F1-B215D35CAF71}"/>
                </a:ext>
              </a:extLst>
            </p:cNvPr>
            <p:cNvSpPr/>
            <p:nvPr/>
          </p:nvSpPr>
          <p:spPr>
            <a:xfrm>
              <a:off x="38970788" y="28514676"/>
              <a:ext cx="2685212" cy="2022474"/>
            </a:xfrm>
            <a:custGeom>
              <a:avLst/>
              <a:gdLst>
                <a:gd name="connsiteX0" fmla="*/ 548436 w 2685212"/>
                <a:gd name="connsiteY0" fmla="*/ 0 h 2047874"/>
                <a:gd name="connsiteX1" fmla="*/ 643848 w 2685212"/>
                <a:gd name="connsiteY1" fmla="*/ 26020 h 2047874"/>
                <a:gd name="connsiteX2" fmla="*/ 653212 w 2685212"/>
                <a:gd name="connsiteY2" fmla="*/ 25400 h 2047874"/>
                <a:gd name="connsiteX3" fmla="*/ 735764 w 2685212"/>
                <a:gd name="connsiteY3" fmla="*/ 50800 h 2047874"/>
                <a:gd name="connsiteX4" fmla="*/ 815136 w 2685212"/>
                <a:gd name="connsiteY4" fmla="*/ 139700 h 2047874"/>
                <a:gd name="connsiteX5" fmla="*/ 856412 w 2685212"/>
                <a:gd name="connsiteY5" fmla="*/ 98424 h 2047874"/>
                <a:gd name="connsiteX6" fmla="*/ 910388 w 2685212"/>
                <a:gd name="connsiteY6" fmla="*/ 130174 h 2047874"/>
                <a:gd name="connsiteX7" fmla="*/ 954836 w 2685212"/>
                <a:gd name="connsiteY7" fmla="*/ 260348 h 2047874"/>
                <a:gd name="connsiteX8" fmla="*/ 1043736 w 2685212"/>
                <a:gd name="connsiteY8" fmla="*/ 311148 h 2047874"/>
                <a:gd name="connsiteX9" fmla="*/ 1110412 w 2685212"/>
                <a:gd name="connsiteY9" fmla="*/ 238124 h 2047874"/>
                <a:gd name="connsiteX10" fmla="*/ 1183436 w 2685212"/>
                <a:gd name="connsiteY10" fmla="*/ 273048 h 2047874"/>
                <a:gd name="connsiteX11" fmla="*/ 1329488 w 2685212"/>
                <a:gd name="connsiteY11" fmla="*/ 301624 h 2047874"/>
                <a:gd name="connsiteX12" fmla="*/ 1475536 w 2685212"/>
                <a:gd name="connsiteY12" fmla="*/ 381000 h 2047874"/>
                <a:gd name="connsiteX13" fmla="*/ 1637460 w 2685212"/>
                <a:gd name="connsiteY13" fmla="*/ 565148 h 2047874"/>
                <a:gd name="connsiteX14" fmla="*/ 1634288 w 2685212"/>
                <a:gd name="connsiteY14" fmla="*/ 600074 h 2047874"/>
                <a:gd name="connsiteX15" fmla="*/ 1685088 w 2685212"/>
                <a:gd name="connsiteY15" fmla="*/ 654048 h 2047874"/>
                <a:gd name="connsiteX16" fmla="*/ 1732712 w 2685212"/>
                <a:gd name="connsiteY16" fmla="*/ 577848 h 2047874"/>
                <a:gd name="connsiteX17" fmla="*/ 1710488 w 2685212"/>
                <a:gd name="connsiteY17" fmla="*/ 473074 h 2047874"/>
                <a:gd name="connsiteX18" fmla="*/ 1700964 w 2685212"/>
                <a:gd name="connsiteY18" fmla="*/ 444500 h 2047874"/>
                <a:gd name="connsiteX19" fmla="*/ 1713660 w 2685212"/>
                <a:gd name="connsiteY19" fmla="*/ 403224 h 2047874"/>
                <a:gd name="connsiteX20" fmla="*/ 1761288 w 2685212"/>
                <a:gd name="connsiteY20" fmla="*/ 365124 h 2047874"/>
                <a:gd name="connsiteX21" fmla="*/ 1637460 w 2685212"/>
                <a:gd name="connsiteY21" fmla="*/ 279400 h 2047874"/>
                <a:gd name="connsiteX22" fmla="*/ 1659688 w 2685212"/>
                <a:gd name="connsiteY22" fmla="*/ 231774 h 2047874"/>
                <a:gd name="connsiteX23" fmla="*/ 1704136 w 2685212"/>
                <a:gd name="connsiteY23" fmla="*/ 238124 h 2047874"/>
                <a:gd name="connsiteX24" fmla="*/ 1735888 w 2685212"/>
                <a:gd name="connsiteY24" fmla="*/ 282574 h 2047874"/>
                <a:gd name="connsiteX25" fmla="*/ 1773988 w 2685212"/>
                <a:gd name="connsiteY25" fmla="*/ 288924 h 2047874"/>
                <a:gd name="connsiteX26" fmla="*/ 1770812 w 2685212"/>
                <a:gd name="connsiteY26" fmla="*/ 228600 h 2047874"/>
                <a:gd name="connsiteX27" fmla="*/ 1837488 w 2685212"/>
                <a:gd name="connsiteY27" fmla="*/ 196848 h 2047874"/>
                <a:gd name="connsiteX28" fmla="*/ 1840660 w 2685212"/>
                <a:gd name="connsiteY28" fmla="*/ 171448 h 2047874"/>
                <a:gd name="connsiteX29" fmla="*/ 1866060 w 2685212"/>
                <a:gd name="connsiteY29" fmla="*/ 146048 h 2047874"/>
                <a:gd name="connsiteX30" fmla="*/ 1974012 w 2685212"/>
                <a:gd name="connsiteY30" fmla="*/ 193674 h 2047874"/>
                <a:gd name="connsiteX31" fmla="*/ 2027988 w 2685212"/>
                <a:gd name="connsiteY31" fmla="*/ 238124 h 2047874"/>
                <a:gd name="connsiteX32" fmla="*/ 2101012 w 2685212"/>
                <a:gd name="connsiteY32" fmla="*/ 238124 h 2047874"/>
                <a:gd name="connsiteX33" fmla="*/ 2154988 w 2685212"/>
                <a:gd name="connsiteY33" fmla="*/ 263524 h 2047874"/>
                <a:gd name="connsiteX34" fmla="*/ 2275636 w 2685212"/>
                <a:gd name="connsiteY34" fmla="*/ 349248 h 2047874"/>
                <a:gd name="connsiteX35" fmla="*/ 2297860 w 2685212"/>
                <a:gd name="connsiteY35" fmla="*/ 381000 h 2047874"/>
                <a:gd name="connsiteX36" fmla="*/ 2316912 w 2685212"/>
                <a:gd name="connsiteY36" fmla="*/ 454024 h 2047874"/>
                <a:gd name="connsiteX37" fmla="*/ 2412164 w 2685212"/>
                <a:gd name="connsiteY37" fmla="*/ 476248 h 2047874"/>
                <a:gd name="connsiteX38" fmla="*/ 2399460 w 2685212"/>
                <a:gd name="connsiteY38" fmla="*/ 527048 h 2047874"/>
                <a:gd name="connsiteX39" fmla="*/ 2424860 w 2685212"/>
                <a:gd name="connsiteY39" fmla="*/ 552448 h 2047874"/>
                <a:gd name="connsiteX40" fmla="*/ 2532812 w 2685212"/>
                <a:gd name="connsiteY40" fmla="*/ 514348 h 2047874"/>
                <a:gd name="connsiteX41" fmla="*/ 2578648 w 2685212"/>
                <a:gd name="connsiteY41" fmla="*/ 522944 h 2047874"/>
                <a:gd name="connsiteX42" fmla="*/ 2685212 w 2685212"/>
                <a:gd name="connsiteY42" fmla="*/ 631824 h 2047874"/>
                <a:gd name="connsiteX43" fmla="*/ 2647112 w 2685212"/>
                <a:gd name="connsiteY43" fmla="*/ 654048 h 2047874"/>
                <a:gd name="connsiteX44" fmla="*/ 2580436 w 2685212"/>
                <a:gd name="connsiteY44" fmla="*/ 612774 h 2047874"/>
                <a:gd name="connsiteX45" fmla="*/ 2539164 w 2685212"/>
                <a:gd name="connsiteY45" fmla="*/ 654048 h 2047874"/>
                <a:gd name="connsiteX46" fmla="*/ 2513764 w 2685212"/>
                <a:gd name="connsiteY46" fmla="*/ 685800 h 2047874"/>
                <a:gd name="connsiteX47" fmla="*/ 2396288 w 2685212"/>
                <a:gd name="connsiteY47" fmla="*/ 752474 h 2047874"/>
                <a:gd name="connsiteX48" fmla="*/ 2358188 w 2685212"/>
                <a:gd name="connsiteY48" fmla="*/ 742948 h 2047874"/>
                <a:gd name="connsiteX49" fmla="*/ 2335964 w 2685212"/>
                <a:gd name="connsiteY49" fmla="*/ 793748 h 2047874"/>
                <a:gd name="connsiteX50" fmla="*/ 2301036 w 2685212"/>
                <a:gd name="connsiteY50" fmla="*/ 787400 h 2047874"/>
                <a:gd name="connsiteX51" fmla="*/ 2240712 w 2685212"/>
                <a:gd name="connsiteY51" fmla="*/ 796924 h 2047874"/>
                <a:gd name="connsiteX52" fmla="*/ 2205788 w 2685212"/>
                <a:gd name="connsiteY52" fmla="*/ 831848 h 2047874"/>
                <a:gd name="connsiteX53" fmla="*/ 2231188 w 2685212"/>
                <a:gd name="connsiteY53" fmla="*/ 885824 h 2047874"/>
                <a:gd name="connsiteX54" fmla="*/ 2272460 w 2685212"/>
                <a:gd name="connsiteY54" fmla="*/ 898524 h 2047874"/>
                <a:gd name="connsiteX55" fmla="*/ 2348660 w 2685212"/>
                <a:gd name="connsiteY55" fmla="*/ 987424 h 2047874"/>
                <a:gd name="connsiteX56" fmla="*/ 2351836 w 2685212"/>
                <a:gd name="connsiteY56" fmla="*/ 1041400 h 2047874"/>
                <a:gd name="connsiteX57" fmla="*/ 2266112 w 2685212"/>
                <a:gd name="connsiteY57" fmla="*/ 1050924 h 2047874"/>
                <a:gd name="connsiteX58" fmla="*/ 2199436 w 2685212"/>
                <a:gd name="connsiteY58" fmla="*/ 1028700 h 2047874"/>
                <a:gd name="connsiteX59" fmla="*/ 2151812 w 2685212"/>
                <a:gd name="connsiteY59" fmla="*/ 1085848 h 2047874"/>
                <a:gd name="connsiteX60" fmla="*/ 2234364 w 2685212"/>
                <a:gd name="connsiteY60" fmla="*/ 1152524 h 2047874"/>
                <a:gd name="connsiteX61" fmla="*/ 2218488 w 2685212"/>
                <a:gd name="connsiteY61" fmla="*/ 1266824 h 2047874"/>
                <a:gd name="connsiteX62" fmla="*/ 2183564 w 2685212"/>
                <a:gd name="connsiteY62" fmla="*/ 1289048 h 2047874"/>
                <a:gd name="connsiteX63" fmla="*/ 2183564 w 2685212"/>
                <a:gd name="connsiteY63" fmla="*/ 1320800 h 2047874"/>
                <a:gd name="connsiteX64" fmla="*/ 2266112 w 2685212"/>
                <a:gd name="connsiteY64" fmla="*/ 1339848 h 2047874"/>
                <a:gd name="connsiteX65" fmla="*/ 2208964 w 2685212"/>
                <a:gd name="connsiteY65" fmla="*/ 1416048 h 2047874"/>
                <a:gd name="connsiteX66" fmla="*/ 2237536 w 2685212"/>
                <a:gd name="connsiteY66" fmla="*/ 1457324 h 2047874"/>
                <a:gd name="connsiteX67" fmla="*/ 2272460 w 2685212"/>
                <a:gd name="connsiteY67" fmla="*/ 1485900 h 2047874"/>
                <a:gd name="connsiteX68" fmla="*/ 2301036 w 2685212"/>
                <a:gd name="connsiteY68" fmla="*/ 1463674 h 2047874"/>
                <a:gd name="connsiteX69" fmla="*/ 2320088 w 2685212"/>
                <a:gd name="connsiteY69" fmla="*/ 1527174 h 2047874"/>
                <a:gd name="connsiteX70" fmla="*/ 2380412 w 2685212"/>
                <a:gd name="connsiteY70" fmla="*/ 1574800 h 2047874"/>
                <a:gd name="connsiteX71" fmla="*/ 2504236 w 2685212"/>
                <a:gd name="connsiteY71" fmla="*/ 1571624 h 2047874"/>
                <a:gd name="connsiteX72" fmla="*/ 2532812 w 2685212"/>
                <a:gd name="connsiteY72" fmla="*/ 1603374 h 2047874"/>
                <a:gd name="connsiteX73" fmla="*/ 2494712 w 2685212"/>
                <a:gd name="connsiteY73" fmla="*/ 1663700 h 2047874"/>
                <a:gd name="connsiteX74" fmla="*/ 2447088 w 2685212"/>
                <a:gd name="connsiteY74" fmla="*/ 1663700 h 2047874"/>
                <a:gd name="connsiteX75" fmla="*/ 2462964 w 2685212"/>
                <a:gd name="connsiteY75" fmla="*/ 1714500 h 2047874"/>
                <a:gd name="connsiteX76" fmla="*/ 2443912 w 2685212"/>
                <a:gd name="connsiteY76" fmla="*/ 1724024 h 2047874"/>
                <a:gd name="connsiteX77" fmla="*/ 2440736 w 2685212"/>
                <a:gd name="connsiteY77" fmla="*/ 1758948 h 2047874"/>
                <a:gd name="connsiteX78" fmla="*/ 2339136 w 2685212"/>
                <a:gd name="connsiteY78" fmla="*/ 1790700 h 2047874"/>
                <a:gd name="connsiteX79" fmla="*/ 2253412 w 2685212"/>
                <a:gd name="connsiteY79" fmla="*/ 1876424 h 2047874"/>
                <a:gd name="connsiteX80" fmla="*/ 2275636 w 2685212"/>
                <a:gd name="connsiteY80" fmla="*/ 1917700 h 2047874"/>
                <a:gd name="connsiteX81" fmla="*/ 2275636 w 2685212"/>
                <a:gd name="connsiteY81" fmla="*/ 1952624 h 2047874"/>
                <a:gd name="connsiteX82" fmla="*/ 2326436 w 2685212"/>
                <a:gd name="connsiteY82" fmla="*/ 1968500 h 2047874"/>
                <a:gd name="connsiteX83" fmla="*/ 2313736 w 2685212"/>
                <a:gd name="connsiteY83" fmla="*/ 2016124 h 2047874"/>
                <a:gd name="connsiteX84" fmla="*/ 2145460 w 2685212"/>
                <a:gd name="connsiteY84" fmla="*/ 2038348 h 2047874"/>
                <a:gd name="connsiteX85" fmla="*/ 2135936 w 2685212"/>
                <a:gd name="connsiteY85" fmla="*/ 2012948 h 2047874"/>
                <a:gd name="connsiteX86" fmla="*/ 2148636 w 2685212"/>
                <a:gd name="connsiteY86" fmla="*/ 1939924 h 2047874"/>
                <a:gd name="connsiteX87" fmla="*/ 2129588 w 2685212"/>
                <a:gd name="connsiteY87" fmla="*/ 1863724 h 2047874"/>
                <a:gd name="connsiteX88" fmla="*/ 2094660 w 2685212"/>
                <a:gd name="connsiteY88" fmla="*/ 1828800 h 2047874"/>
                <a:gd name="connsiteX89" fmla="*/ 2101012 w 2685212"/>
                <a:gd name="connsiteY89" fmla="*/ 1781174 h 2047874"/>
                <a:gd name="connsiteX90" fmla="*/ 2148636 w 2685212"/>
                <a:gd name="connsiteY90" fmla="*/ 1784348 h 2047874"/>
                <a:gd name="connsiteX91" fmla="*/ 2154988 w 2685212"/>
                <a:gd name="connsiteY91" fmla="*/ 1768474 h 2047874"/>
                <a:gd name="connsiteX92" fmla="*/ 2142288 w 2685212"/>
                <a:gd name="connsiteY92" fmla="*/ 1727200 h 2047874"/>
                <a:gd name="connsiteX93" fmla="*/ 2088312 w 2685212"/>
                <a:gd name="connsiteY93" fmla="*/ 1730374 h 2047874"/>
                <a:gd name="connsiteX94" fmla="*/ 2075612 w 2685212"/>
                <a:gd name="connsiteY94" fmla="*/ 1663700 h 2047874"/>
                <a:gd name="connsiteX95" fmla="*/ 1977188 w 2685212"/>
                <a:gd name="connsiteY95" fmla="*/ 1565274 h 2047874"/>
                <a:gd name="connsiteX96" fmla="*/ 1993060 w 2685212"/>
                <a:gd name="connsiteY96" fmla="*/ 1454148 h 2047874"/>
                <a:gd name="connsiteX97" fmla="*/ 1929564 w 2685212"/>
                <a:gd name="connsiteY97" fmla="*/ 1447800 h 2047874"/>
                <a:gd name="connsiteX98" fmla="*/ 1929564 w 2685212"/>
                <a:gd name="connsiteY98" fmla="*/ 1416048 h 2047874"/>
                <a:gd name="connsiteX99" fmla="*/ 1732712 w 2685212"/>
                <a:gd name="connsiteY99" fmla="*/ 1416048 h 2047874"/>
                <a:gd name="connsiteX100" fmla="*/ 1678736 w 2685212"/>
                <a:gd name="connsiteY100" fmla="*/ 1365248 h 2047874"/>
                <a:gd name="connsiteX101" fmla="*/ 1383460 w 2685212"/>
                <a:gd name="connsiteY101" fmla="*/ 1355724 h 2047874"/>
                <a:gd name="connsiteX102" fmla="*/ 1167564 w 2685212"/>
                <a:gd name="connsiteY102" fmla="*/ 1422400 h 2047874"/>
                <a:gd name="connsiteX103" fmla="*/ 977060 w 2685212"/>
                <a:gd name="connsiteY103" fmla="*/ 1479548 h 2047874"/>
                <a:gd name="connsiteX104" fmla="*/ 757988 w 2685212"/>
                <a:gd name="connsiteY104" fmla="*/ 1600200 h 2047874"/>
                <a:gd name="connsiteX105" fmla="*/ 684964 w 2685212"/>
                <a:gd name="connsiteY105" fmla="*/ 1676400 h 2047874"/>
                <a:gd name="connsiteX106" fmla="*/ 684964 w 2685212"/>
                <a:gd name="connsiteY106" fmla="*/ 1797048 h 2047874"/>
                <a:gd name="connsiteX107" fmla="*/ 700836 w 2685212"/>
                <a:gd name="connsiteY107" fmla="*/ 1968500 h 2047874"/>
                <a:gd name="connsiteX108" fmla="*/ 757988 w 2685212"/>
                <a:gd name="connsiteY108" fmla="*/ 2041524 h 2047874"/>
                <a:gd name="connsiteX109" fmla="*/ 716712 w 2685212"/>
                <a:gd name="connsiteY109" fmla="*/ 2047874 h 2047874"/>
                <a:gd name="connsiteX110" fmla="*/ 669088 w 2685212"/>
                <a:gd name="connsiteY110" fmla="*/ 2009774 h 2047874"/>
                <a:gd name="connsiteX111" fmla="*/ 586536 w 2685212"/>
                <a:gd name="connsiteY111" fmla="*/ 2003424 h 2047874"/>
                <a:gd name="connsiteX112" fmla="*/ 575624 w 2685212"/>
                <a:gd name="connsiteY112" fmla="*/ 2006698 h 2047874"/>
                <a:gd name="connsiteX113" fmla="*/ 577012 w 2685212"/>
                <a:gd name="connsiteY113" fmla="*/ 2003424 h 2047874"/>
                <a:gd name="connsiteX114" fmla="*/ 462712 w 2685212"/>
                <a:gd name="connsiteY114" fmla="*/ 2003424 h 2047874"/>
                <a:gd name="connsiteX115" fmla="*/ 367460 w 2685212"/>
                <a:gd name="connsiteY115" fmla="*/ 1997074 h 2047874"/>
                <a:gd name="connsiteX116" fmla="*/ 316660 w 2685212"/>
                <a:gd name="connsiteY116" fmla="*/ 1882774 h 2047874"/>
                <a:gd name="connsiteX117" fmla="*/ 278564 w 2685212"/>
                <a:gd name="connsiteY117" fmla="*/ 1870074 h 2047874"/>
                <a:gd name="connsiteX118" fmla="*/ 189660 w 2685212"/>
                <a:gd name="connsiteY118" fmla="*/ 1781174 h 2047874"/>
                <a:gd name="connsiteX119" fmla="*/ 183312 w 2685212"/>
                <a:gd name="connsiteY119" fmla="*/ 1673224 h 2047874"/>
                <a:gd name="connsiteX120" fmla="*/ 164260 w 2685212"/>
                <a:gd name="connsiteY120" fmla="*/ 1597024 h 2047874"/>
                <a:gd name="connsiteX121" fmla="*/ 246812 w 2685212"/>
                <a:gd name="connsiteY121" fmla="*/ 1457324 h 2047874"/>
                <a:gd name="connsiteX122" fmla="*/ 291260 w 2685212"/>
                <a:gd name="connsiteY122" fmla="*/ 1336674 h 2047874"/>
                <a:gd name="connsiteX123" fmla="*/ 246812 w 2685212"/>
                <a:gd name="connsiteY123" fmla="*/ 1076324 h 2047874"/>
                <a:gd name="connsiteX124" fmla="*/ 24564 w 2685212"/>
                <a:gd name="connsiteY124" fmla="*/ 1057274 h 2047874"/>
                <a:gd name="connsiteX125" fmla="*/ 0 w 2685212"/>
                <a:gd name="connsiteY125" fmla="*/ 1071310 h 2047874"/>
                <a:gd name="connsiteX126" fmla="*/ 34088 w 2685212"/>
                <a:gd name="connsiteY126" fmla="*/ 866774 h 2047874"/>
                <a:gd name="connsiteX127" fmla="*/ 119812 w 2685212"/>
                <a:gd name="connsiteY127" fmla="*/ 828674 h 2047874"/>
                <a:gd name="connsiteX128" fmla="*/ 234112 w 2685212"/>
                <a:gd name="connsiteY128" fmla="*/ 819148 h 2047874"/>
                <a:gd name="connsiteX129" fmla="*/ 357936 w 2685212"/>
                <a:gd name="connsiteY129" fmla="*/ 752474 h 2047874"/>
                <a:gd name="connsiteX130" fmla="*/ 434136 w 2685212"/>
                <a:gd name="connsiteY130" fmla="*/ 647700 h 2047874"/>
                <a:gd name="connsiteX131" fmla="*/ 557964 w 2685212"/>
                <a:gd name="connsiteY131" fmla="*/ 619124 h 2047874"/>
                <a:gd name="connsiteX132" fmla="*/ 596060 w 2685212"/>
                <a:gd name="connsiteY132" fmla="*/ 504824 h 2047874"/>
                <a:gd name="connsiteX133" fmla="*/ 624636 w 2685212"/>
                <a:gd name="connsiteY133" fmla="*/ 419100 h 2047874"/>
                <a:gd name="connsiteX134" fmla="*/ 653212 w 2685212"/>
                <a:gd name="connsiteY134" fmla="*/ 228600 h 2047874"/>
                <a:gd name="connsiteX135" fmla="*/ 615112 w 2685212"/>
                <a:gd name="connsiteY135" fmla="*/ 123824 h 2047874"/>
                <a:gd name="connsiteX136" fmla="*/ 653212 w 2685212"/>
                <a:gd name="connsiteY136" fmla="*/ 28574 h 2047874"/>
                <a:gd name="connsiteX0" fmla="*/ 653212 w 2685212"/>
                <a:gd name="connsiteY0" fmla="*/ 3174 h 2022474"/>
                <a:gd name="connsiteX1" fmla="*/ 643848 w 2685212"/>
                <a:gd name="connsiteY1" fmla="*/ 620 h 2022474"/>
                <a:gd name="connsiteX2" fmla="*/ 653212 w 2685212"/>
                <a:gd name="connsiteY2" fmla="*/ 0 h 2022474"/>
                <a:gd name="connsiteX3" fmla="*/ 735764 w 2685212"/>
                <a:gd name="connsiteY3" fmla="*/ 25400 h 2022474"/>
                <a:gd name="connsiteX4" fmla="*/ 815136 w 2685212"/>
                <a:gd name="connsiteY4" fmla="*/ 114300 h 2022474"/>
                <a:gd name="connsiteX5" fmla="*/ 856412 w 2685212"/>
                <a:gd name="connsiteY5" fmla="*/ 73024 h 2022474"/>
                <a:gd name="connsiteX6" fmla="*/ 910388 w 2685212"/>
                <a:gd name="connsiteY6" fmla="*/ 104774 h 2022474"/>
                <a:gd name="connsiteX7" fmla="*/ 954836 w 2685212"/>
                <a:gd name="connsiteY7" fmla="*/ 234948 h 2022474"/>
                <a:gd name="connsiteX8" fmla="*/ 1043736 w 2685212"/>
                <a:gd name="connsiteY8" fmla="*/ 285748 h 2022474"/>
                <a:gd name="connsiteX9" fmla="*/ 1110412 w 2685212"/>
                <a:gd name="connsiteY9" fmla="*/ 212724 h 2022474"/>
                <a:gd name="connsiteX10" fmla="*/ 1183436 w 2685212"/>
                <a:gd name="connsiteY10" fmla="*/ 247648 h 2022474"/>
                <a:gd name="connsiteX11" fmla="*/ 1329488 w 2685212"/>
                <a:gd name="connsiteY11" fmla="*/ 276224 h 2022474"/>
                <a:gd name="connsiteX12" fmla="*/ 1475536 w 2685212"/>
                <a:gd name="connsiteY12" fmla="*/ 355600 h 2022474"/>
                <a:gd name="connsiteX13" fmla="*/ 1637460 w 2685212"/>
                <a:gd name="connsiteY13" fmla="*/ 539748 h 2022474"/>
                <a:gd name="connsiteX14" fmla="*/ 1634288 w 2685212"/>
                <a:gd name="connsiteY14" fmla="*/ 574674 h 2022474"/>
                <a:gd name="connsiteX15" fmla="*/ 1685088 w 2685212"/>
                <a:gd name="connsiteY15" fmla="*/ 628648 h 2022474"/>
                <a:gd name="connsiteX16" fmla="*/ 1732712 w 2685212"/>
                <a:gd name="connsiteY16" fmla="*/ 552448 h 2022474"/>
                <a:gd name="connsiteX17" fmla="*/ 1710488 w 2685212"/>
                <a:gd name="connsiteY17" fmla="*/ 447674 h 2022474"/>
                <a:gd name="connsiteX18" fmla="*/ 1700964 w 2685212"/>
                <a:gd name="connsiteY18" fmla="*/ 419100 h 2022474"/>
                <a:gd name="connsiteX19" fmla="*/ 1713660 w 2685212"/>
                <a:gd name="connsiteY19" fmla="*/ 377824 h 2022474"/>
                <a:gd name="connsiteX20" fmla="*/ 1761288 w 2685212"/>
                <a:gd name="connsiteY20" fmla="*/ 339724 h 2022474"/>
                <a:gd name="connsiteX21" fmla="*/ 1637460 w 2685212"/>
                <a:gd name="connsiteY21" fmla="*/ 254000 h 2022474"/>
                <a:gd name="connsiteX22" fmla="*/ 1659688 w 2685212"/>
                <a:gd name="connsiteY22" fmla="*/ 206374 h 2022474"/>
                <a:gd name="connsiteX23" fmla="*/ 1704136 w 2685212"/>
                <a:gd name="connsiteY23" fmla="*/ 212724 h 2022474"/>
                <a:gd name="connsiteX24" fmla="*/ 1735888 w 2685212"/>
                <a:gd name="connsiteY24" fmla="*/ 257174 h 2022474"/>
                <a:gd name="connsiteX25" fmla="*/ 1773988 w 2685212"/>
                <a:gd name="connsiteY25" fmla="*/ 263524 h 2022474"/>
                <a:gd name="connsiteX26" fmla="*/ 1770812 w 2685212"/>
                <a:gd name="connsiteY26" fmla="*/ 203200 h 2022474"/>
                <a:gd name="connsiteX27" fmla="*/ 1837488 w 2685212"/>
                <a:gd name="connsiteY27" fmla="*/ 171448 h 2022474"/>
                <a:gd name="connsiteX28" fmla="*/ 1840660 w 2685212"/>
                <a:gd name="connsiteY28" fmla="*/ 146048 h 2022474"/>
                <a:gd name="connsiteX29" fmla="*/ 1866060 w 2685212"/>
                <a:gd name="connsiteY29" fmla="*/ 120648 h 2022474"/>
                <a:gd name="connsiteX30" fmla="*/ 1974012 w 2685212"/>
                <a:gd name="connsiteY30" fmla="*/ 168274 h 2022474"/>
                <a:gd name="connsiteX31" fmla="*/ 2027988 w 2685212"/>
                <a:gd name="connsiteY31" fmla="*/ 212724 h 2022474"/>
                <a:gd name="connsiteX32" fmla="*/ 2101012 w 2685212"/>
                <a:gd name="connsiteY32" fmla="*/ 212724 h 2022474"/>
                <a:gd name="connsiteX33" fmla="*/ 2154988 w 2685212"/>
                <a:gd name="connsiteY33" fmla="*/ 238124 h 2022474"/>
                <a:gd name="connsiteX34" fmla="*/ 2275636 w 2685212"/>
                <a:gd name="connsiteY34" fmla="*/ 323848 h 2022474"/>
                <a:gd name="connsiteX35" fmla="*/ 2297860 w 2685212"/>
                <a:gd name="connsiteY35" fmla="*/ 355600 h 2022474"/>
                <a:gd name="connsiteX36" fmla="*/ 2316912 w 2685212"/>
                <a:gd name="connsiteY36" fmla="*/ 428624 h 2022474"/>
                <a:gd name="connsiteX37" fmla="*/ 2412164 w 2685212"/>
                <a:gd name="connsiteY37" fmla="*/ 450848 h 2022474"/>
                <a:gd name="connsiteX38" fmla="*/ 2399460 w 2685212"/>
                <a:gd name="connsiteY38" fmla="*/ 501648 h 2022474"/>
                <a:gd name="connsiteX39" fmla="*/ 2424860 w 2685212"/>
                <a:gd name="connsiteY39" fmla="*/ 527048 h 2022474"/>
                <a:gd name="connsiteX40" fmla="*/ 2532812 w 2685212"/>
                <a:gd name="connsiteY40" fmla="*/ 488948 h 2022474"/>
                <a:gd name="connsiteX41" fmla="*/ 2578648 w 2685212"/>
                <a:gd name="connsiteY41" fmla="*/ 497544 h 2022474"/>
                <a:gd name="connsiteX42" fmla="*/ 2685212 w 2685212"/>
                <a:gd name="connsiteY42" fmla="*/ 606424 h 2022474"/>
                <a:gd name="connsiteX43" fmla="*/ 2647112 w 2685212"/>
                <a:gd name="connsiteY43" fmla="*/ 628648 h 2022474"/>
                <a:gd name="connsiteX44" fmla="*/ 2580436 w 2685212"/>
                <a:gd name="connsiteY44" fmla="*/ 587374 h 2022474"/>
                <a:gd name="connsiteX45" fmla="*/ 2539164 w 2685212"/>
                <a:gd name="connsiteY45" fmla="*/ 628648 h 2022474"/>
                <a:gd name="connsiteX46" fmla="*/ 2513764 w 2685212"/>
                <a:gd name="connsiteY46" fmla="*/ 660400 h 2022474"/>
                <a:gd name="connsiteX47" fmla="*/ 2396288 w 2685212"/>
                <a:gd name="connsiteY47" fmla="*/ 727074 h 2022474"/>
                <a:gd name="connsiteX48" fmla="*/ 2358188 w 2685212"/>
                <a:gd name="connsiteY48" fmla="*/ 717548 h 2022474"/>
                <a:gd name="connsiteX49" fmla="*/ 2335964 w 2685212"/>
                <a:gd name="connsiteY49" fmla="*/ 768348 h 2022474"/>
                <a:gd name="connsiteX50" fmla="*/ 2301036 w 2685212"/>
                <a:gd name="connsiteY50" fmla="*/ 762000 h 2022474"/>
                <a:gd name="connsiteX51" fmla="*/ 2240712 w 2685212"/>
                <a:gd name="connsiteY51" fmla="*/ 771524 h 2022474"/>
                <a:gd name="connsiteX52" fmla="*/ 2205788 w 2685212"/>
                <a:gd name="connsiteY52" fmla="*/ 806448 h 2022474"/>
                <a:gd name="connsiteX53" fmla="*/ 2231188 w 2685212"/>
                <a:gd name="connsiteY53" fmla="*/ 860424 h 2022474"/>
                <a:gd name="connsiteX54" fmla="*/ 2272460 w 2685212"/>
                <a:gd name="connsiteY54" fmla="*/ 873124 h 2022474"/>
                <a:gd name="connsiteX55" fmla="*/ 2348660 w 2685212"/>
                <a:gd name="connsiteY55" fmla="*/ 962024 h 2022474"/>
                <a:gd name="connsiteX56" fmla="*/ 2351836 w 2685212"/>
                <a:gd name="connsiteY56" fmla="*/ 1016000 h 2022474"/>
                <a:gd name="connsiteX57" fmla="*/ 2266112 w 2685212"/>
                <a:gd name="connsiteY57" fmla="*/ 1025524 h 2022474"/>
                <a:gd name="connsiteX58" fmla="*/ 2199436 w 2685212"/>
                <a:gd name="connsiteY58" fmla="*/ 1003300 h 2022474"/>
                <a:gd name="connsiteX59" fmla="*/ 2151812 w 2685212"/>
                <a:gd name="connsiteY59" fmla="*/ 1060448 h 2022474"/>
                <a:gd name="connsiteX60" fmla="*/ 2234364 w 2685212"/>
                <a:gd name="connsiteY60" fmla="*/ 1127124 h 2022474"/>
                <a:gd name="connsiteX61" fmla="*/ 2218488 w 2685212"/>
                <a:gd name="connsiteY61" fmla="*/ 1241424 h 2022474"/>
                <a:gd name="connsiteX62" fmla="*/ 2183564 w 2685212"/>
                <a:gd name="connsiteY62" fmla="*/ 1263648 h 2022474"/>
                <a:gd name="connsiteX63" fmla="*/ 2183564 w 2685212"/>
                <a:gd name="connsiteY63" fmla="*/ 1295400 h 2022474"/>
                <a:gd name="connsiteX64" fmla="*/ 2266112 w 2685212"/>
                <a:gd name="connsiteY64" fmla="*/ 1314448 h 2022474"/>
                <a:gd name="connsiteX65" fmla="*/ 2208964 w 2685212"/>
                <a:gd name="connsiteY65" fmla="*/ 1390648 h 2022474"/>
                <a:gd name="connsiteX66" fmla="*/ 2237536 w 2685212"/>
                <a:gd name="connsiteY66" fmla="*/ 1431924 h 2022474"/>
                <a:gd name="connsiteX67" fmla="*/ 2272460 w 2685212"/>
                <a:gd name="connsiteY67" fmla="*/ 1460500 h 2022474"/>
                <a:gd name="connsiteX68" fmla="*/ 2301036 w 2685212"/>
                <a:gd name="connsiteY68" fmla="*/ 1438274 h 2022474"/>
                <a:gd name="connsiteX69" fmla="*/ 2320088 w 2685212"/>
                <a:gd name="connsiteY69" fmla="*/ 1501774 h 2022474"/>
                <a:gd name="connsiteX70" fmla="*/ 2380412 w 2685212"/>
                <a:gd name="connsiteY70" fmla="*/ 1549400 h 2022474"/>
                <a:gd name="connsiteX71" fmla="*/ 2504236 w 2685212"/>
                <a:gd name="connsiteY71" fmla="*/ 1546224 h 2022474"/>
                <a:gd name="connsiteX72" fmla="*/ 2532812 w 2685212"/>
                <a:gd name="connsiteY72" fmla="*/ 1577974 h 2022474"/>
                <a:gd name="connsiteX73" fmla="*/ 2494712 w 2685212"/>
                <a:gd name="connsiteY73" fmla="*/ 1638300 h 2022474"/>
                <a:gd name="connsiteX74" fmla="*/ 2447088 w 2685212"/>
                <a:gd name="connsiteY74" fmla="*/ 1638300 h 2022474"/>
                <a:gd name="connsiteX75" fmla="*/ 2462964 w 2685212"/>
                <a:gd name="connsiteY75" fmla="*/ 1689100 h 2022474"/>
                <a:gd name="connsiteX76" fmla="*/ 2443912 w 2685212"/>
                <a:gd name="connsiteY76" fmla="*/ 1698624 h 2022474"/>
                <a:gd name="connsiteX77" fmla="*/ 2440736 w 2685212"/>
                <a:gd name="connsiteY77" fmla="*/ 1733548 h 2022474"/>
                <a:gd name="connsiteX78" fmla="*/ 2339136 w 2685212"/>
                <a:gd name="connsiteY78" fmla="*/ 1765300 h 2022474"/>
                <a:gd name="connsiteX79" fmla="*/ 2253412 w 2685212"/>
                <a:gd name="connsiteY79" fmla="*/ 1851024 h 2022474"/>
                <a:gd name="connsiteX80" fmla="*/ 2275636 w 2685212"/>
                <a:gd name="connsiteY80" fmla="*/ 1892300 h 2022474"/>
                <a:gd name="connsiteX81" fmla="*/ 2275636 w 2685212"/>
                <a:gd name="connsiteY81" fmla="*/ 1927224 h 2022474"/>
                <a:gd name="connsiteX82" fmla="*/ 2326436 w 2685212"/>
                <a:gd name="connsiteY82" fmla="*/ 1943100 h 2022474"/>
                <a:gd name="connsiteX83" fmla="*/ 2313736 w 2685212"/>
                <a:gd name="connsiteY83" fmla="*/ 1990724 h 2022474"/>
                <a:gd name="connsiteX84" fmla="*/ 2145460 w 2685212"/>
                <a:gd name="connsiteY84" fmla="*/ 2012948 h 2022474"/>
                <a:gd name="connsiteX85" fmla="*/ 2135936 w 2685212"/>
                <a:gd name="connsiteY85" fmla="*/ 1987548 h 2022474"/>
                <a:gd name="connsiteX86" fmla="*/ 2148636 w 2685212"/>
                <a:gd name="connsiteY86" fmla="*/ 1914524 h 2022474"/>
                <a:gd name="connsiteX87" fmla="*/ 2129588 w 2685212"/>
                <a:gd name="connsiteY87" fmla="*/ 1838324 h 2022474"/>
                <a:gd name="connsiteX88" fmla="*/ 2094660 w 2685212"/>
                <a:gd name="connsiteY88" fmla="*/ 1803400 h 2022474"/>
                <a:gd name="connsiteX89" fmla="*/ 2101012 w 2685212"/>
                <a:gd name="connsiteY89" fmla="*/ 1755774 h 2022474"/>
                <a:gd name="connsiteX90" fmla="*/ 2148636 w 2685212"/>
                <a:gd name="connsiteY90" fmla="*/ 1758948 h 2022474"/>
                <a:gd name="connsiteX91" fmla="*/ 2154988 w 2685212"/>
                <a:gd name="connsiteY91" fmla="*/ 1743074 h 2022474"/>
                <a:gd name="connsiteX92" fmla="*/ 2142288 w 2685212"/>
                <a:gd name="connsiteY92" fmla="*/ 1701800 h 2022474"/>
                <a:gd name="connsiteX93" fmla="*/ 2088312 w 2685212"/>
                <a:gd name="connsiteY93" fmla="*/ 1704974 h 2022474"/>
                <a:gd name="connsiteX94" fmla="*/ 2075612 w 2685212"/>
                <a:gd name="connsiteY94" fmla="*/ 1638300 h 2022474"/>
                <a:gd name="connsiteX95" fmla="*/ 1977188 w 2685212"/>
                <a:gd name="connsiteY95" fmla="*/ 1539874 h 2022474"/>
                <a:gd name="connsiteX96" fmla="*/ 1993060 w 2685212"/>
                <a:gd name="connsiteY96" fmla="*/ 1428748 h 2022474"/>
                <a:gd name="connsiteX97" fmla="*/ 1929564 w 2685212"/>
                <a:gd name="connsiteY97" fmla="*/ 1422400 h 2022474"/>
                <a:gd name="connsiteX98" fmla="*/ 1929564 w 2685212"/>
                <a:gd name="connsiteY98" fmla="*/ 1390648 h 2022474"/>
                <a:gd name="connsiteX99" fmla="*/ 1732712 w 2685212"/>
                <a:gd name="connsiteY99" fmla="*/ 1390648 h 2022474"/>
                <a:gd name="connsiteX100" fmla="*/ 1678736 w 2685212"/>
                <a:gd name="connsiteY100" fmla="*/ 1339848 h 2022474"/>
                <a:gd name="connsiteX101" fmla="*/ 1383460 w 2685212"/>
                <a:gd name="connsiteY101" fmla="*/ 1330324 h 2022474"/>
                <a:gd name="connsiteX102" fmla="*/ 1167564 w 2685212"/>
                <a:gd name="connsiteY102" fmla="*/ 1397000 h 2022474"/>
                <a:gd name="connsiteX103" fmla="*/ 977060 w 2685212"/>
                <a:gd name="connsiteY103" fmla="*/ 1454148 h 2022474"/>
                <a:gd name="connsiteX104" fmla="*/ 757988 w 2685212"/>
                <a:gd name="connsiteY104" fmla="*/ 1574800 h 2022474"/>
                <a:gd name="connsiteX105" fmla="*/ 684964 w 2685212"/>
                <a:gd name="connsiteY105" fmla="*/ 1651000 h 2022474"/>
                <a:gd name="connsiteX106" fmla="*/ 684964 w 2685212"/>
                <a:gd name="connsiteY106" fmla="*/ 1771648 h 2022474"/>
                <a:gd name="connsiteX107" fmla="*/ 700836 w 2685212"/>
                <a:gd name="connsiteY107" fmla="*/ 1943100 h 2022474"/>
                <a:gd name="connsiteX108" fmla="*/ 757988 w 2685212"/>
                <a:gd name="connsiteY108" fmla="*/ 2016124 h 2022474"/>
                <a:gd name="connsiteX109" fmla="*/ 716712 w 2685212"/>
                <a:gd name="connsiteY109" fmla="*/ 2022474 h 2022474"/>
                <a:gd name="connsiteX110" fmla="*/ 669088 w 2685212"/>
                <a:gd name="connsiteY110" fmla="*/ 1984374 h 2022474"/>
                <a:gd name="connsiteX111" fmla="*/ 586536 w 2685212"/>
                <a:gd name="connsiteY111" fmla="*/ 1978024 h 2022474"/>
                <a:gd name="connsiteX112" fmla="*/ 575624 w 2685212"/>
                <a:gd name="connsiteY112" fmla="*/ 1981298 h 2022474"/>
                <a:gd name="connsiteX113" fmla="*/ 577012 w 2685212"/>
                <a:gd name="connsiteY113" fmla="*/ 1978024 h 2022474"/>
                <a:gd name="connsiteX114" fmla="*/ 462712 w 2685212"/>
                <a:gd name="connsiteY114" fmla="*/ 1978024 h 2022474"/>
                <a:gd name="connsiteX115" fmla="*/ 367460 w 2685212"/>
                <a:gd name="connsiteY115" fmla="*/ 1971674 h 2022474"/>
                <a:gd name="connsiteX116" fmla="*/ 316660 w 2685212"/>
                <a:gd name="connsiteY116" fmla="*/ 1857374 h 2022474"/>
                <a:gd name="connsiteX117" fmla="*/ 278564 w 2685212"/>
                <a:gd name="connsiteY117" fmla="*/ 1844674 h 2022474"/>
                <a:gd name="connsiteX118" fmla="*/ 189660 w 2685212"/>
                <a:gd name="connsiteY118" fmla="*/ 1755774 h 2022474"/>
                <a:gd name="connsiteX119" fmla="*/ 183312 w 2685212"/>
                <a:gd name="connsiteY119" fmla="*/ 1647824 h 2022474"/>
                <a:gd name="connsiteX120" fmla="*/ 164260 w 2685212"/>
                <a:gd name="connsiteY120" fmla="*/ 1571624 h 2022474"/>
                <a:gd name="connsiteX121" fmla="*/ 246812 w 2685212"/>
                <a:gd name="connsiteY121" fmla="*/ 1431924 h 2022474"/>
                <a:gd name="connsiteX122" fmla="*/ 291260 w 2685212"/>
                <a:gd name="connsiteY122" fmla="*/ 1311274 h 2022474"/>
                <a:gd name="connsiteX123" fmla="*/ 246812 w 2685212"/>
                <a:gd name="connsiteY123" fmla="*/ 1050924 h 2022474"/>
                <a:gd name="connsiteX124" fmla="*/ 24564 w 2685212"/>
                <a:gd name="connsiteY124" fmla="*/ 1031874 h 2022474"/>
                <a:gd name="connsiteX125" fmla="*/ 0 w 2685212"/>
                <a:gd name="connsiteY125" fmla="*/ 1045910 h 2022474"/>
                <a:gd name="connsiteX126" fmla="*/ 34088 w 2685212"/>
                <a:gd name="connsiteY126" fmla="*/ 841374 h 2022474"/>
                <a:gd name="connsiteX127" fmla="*/ 119812 w 2685212"/>
                <a:gd name="connsiteY127" fmla="*/ 803274 h 2022474"/>
                <a:gd name="connsiteX128" fmla="*/ 234112 w 2685212"/>
                <a:gd name="connsiteY128" fmla="*/ 793748 h 2022474"/>
                <a:gd name="connsiteX129" fmla="*/ 357936 w 2685212"/>
                <a:gd name="connsiteY129" fmla="*/ 727074 h 2022474"/>
                <a:gd name="connsiteX130" fmla="*/ 434136 w 2685212"/>
                <a:gd name="connsiteY130" fmla="*/ 622300 h 2022474"/>
                <a:gd name="connsiteX131" fmla="*/ 557964 w 2685212"/>
                <a:gd name="connsiteY131" fmla="*/ 593724 h 2022474"/>
                <a:gd name="connsiteX132" fmla="*/ 596060 w 2685212"/>
                <a:gd name="connsiteY132" fmla="*/ 479424 h 2022474"/>
                <a:gd name="connsiteX133" fmla="*/ 624636 w 2685212"/>
                <a:gd name="connsiteY133" fmla="*/ 393700 h 2022474"/>
                <a:gd name="connsiteX134" fmla="*/ 653212 w 2685212"/>
                <a:gd name="connsiteY134" fmla="*/ 203200 h 2022474"/>
                <a:gd name="connsiteX135" fmla="*/ 615112 w 2685212"/>
                <a:gd name="connsiteY135" fmla="*/ 98424 h 2022474"/>
                <a:gd name="connsiteX136" fmla="*/ 653212 w 2685212"/>
                <a:gd name="connsiteY136" fmla="*/ 3174 h 202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2685212" h="2022474">
                  <a:moveTo>
                    <a:pt x="653212" y="3174"/>
                  </a:moveTo>
                  <a:lnTo>
                    <a:pt x="643848" y="620"/>
                  </a:lnTo>
                  <a:lnTo>
                    <a:pt x="653212" y="0"/>
                  </a:lnTo>
                  <a:lnTo>
                    <a:pt x="735764" y="25400"/>
                  </a:lnTo>
                  <a:lnTo>
                    <a:pt x="815136" y="114300"/>
                  </a:lnTo>
                  <a:lnTo>
                    <a:pt x="856412" y="73024"/>
                  </a:lnTo>
                  <a:lnTo>
                    <a:pt x="910388" y="104774"/>
                  </a:lnTo>
                  <a:lnTo>
                    <a:pt x="954836" y="234948"/>
                  </a:lnTo>
                  <a:lnTo>
                    <a:pt x="1043736" y="285748"/>
                  </a:lnTo>
                  <a:lnTo>
                    <a:pt x="1110412" y="212724"/>
                  </a:lnTo>
                  <a:lnTo>
                    <a:pt x="1183436" y="247648"/>
                  </a:lnTo>
                  <a:lnTo>
                    <a:pt x="1329488" y="276224"/>
                  </a:lnTo>
                  <a:lnTo>
                    <a:pt x="1475536" y="355600"/>
                  </a:lnTo>
                  <a:lnTo>
                    <a:pt x="1637460" y="539748"/>
                  </a:lnTo>
                  <a:lnTo>
                    <a:pt x="1634288" y="574674"/>
                  </a:lnTo>
                  <a:lnTo>
                    <a:pt x="1685088" y="628648"/>
                  </a:lnTo>
                  <a:lnTo>
                    <a:pt x="1732712" y="552448"/>
                  </a:lnTo>
                  <a:lnTo>
                    <a:pt x="1710488" y="447674"/>
                  </a:lnTo>
                  <a:lnTo>
                    <a:pt x="1700964" y="419100"/>
                  </a:lnTo>
                  <a:lnTo>
                    <a:pt x="1713660" y="377824"/>
                  </a:lnTo>
                  <a:lnTo>
                    <a:pt x="1761288" y="339724"/>
                  </a:lnTo>
                  <a:lnTo>
                    <a:pt x="1637460" y="254000"/>
                  </a:lnTo>
                  <a:lnTo>
                    <a:pt x="1659688" y="206374"/>
                  </a:lnTo>
                  <a:lnTo>
                    <a:pt x="1704136" y="212724"/>
                  </a:lnTo>
                  <a:lnTo>
                    <a:pt x="1735888" y="257174"/>
                  </a:lnTo>
                  <a:lnTo>
                    <a:pt x="1773988" y="263524"/>
                  </a:lnTo>
                  <a:lnTo>
                    <a:pt x="1770812" y="203200"/>
                  </a:lnTo>
                  <a:lnTo>
                    <a:pt x="1837488" y="171448"/>
                  </a:lnTo>
                  <a:lnTo>
                    <a:pt x="1840660" y="146048"/>
                  </a:lnTo>
                  <a:lnTo>
                    <a:pt x="1866060" y="120648"/>
                  </a:lnTo>
                  <a:lnTo>
                    <a:pt x="1974012" y="168274"/>
                  </a:lnTo>
                  <a:lnTo>
                    <a:pt x="2027988" y="212724"/>
                  </a:lnTo>
                  <a:lnTo>
                    <a:pt x="2101012" y="212724"/>
                  </a:lnTo>
                  <a:lnTo>
                    <a:pt x="2154988" y="238124"/>
                  </a:lnTo>
                  <a:lnTo>
                    <a:pt x="2275636" y="323848"/>
                  </a:lnTo>
                  <a:lnTo>
                    <a:pt x="2297860" y="355600"/>
                  </a:lnTo>
                  <a:lnTo>
                    <a:pt x="2316912" y="428624"/>
                  </a:lnTo>
                  <a:lnTo>
                    <a:pt x="2412164" y="450848"/>
                  </a:lnTo>
                  <a:lnTo>
                    <a:pt x="2399460" y="501648"/>
                  </a:lnTo>
                  <a:lnTo>
                    <a:pt x="2424860" y="527048"/>
                  </a:lnTo>
                  <a:lnTo>
                    <a:pt x="2532812" y="488948"/>
                  </a:lnTo>
                  <a:lnTo>
                    <a:pt x="2578648" y="497544"/>
                  </a:lnTo>
                  <a:lnTo>
                    <a:pt x="2685212" y="606424"/>
                  </a:lnTo>
                  <a:lnTo>
                    <a:pt x="2647112" y="628648"/>
                  </a:lnTo>
                  <a:lnTo>
                    <a:pt x="2580436" y="587374"/>
                  </a:lnTo>
                  <a:lnTo>
                    <a:pt x="2539164" y="628648"/>
                  </a:lnTo>
                  <a:lnTo>
                    <a:pt x="2513764" y="660400"/>
                  </a:lnTo>
                  <a:lnTo>
                    <a:pt x="2396288" y="727074"/>
                  </a:lnTo>
                  <a:lnTo>
                    <a:pt x="2358188" y="717548"/>
                  </a:lnTo>
                  <a:lnTo>
                    <a:pt x="2335964" y="768348"/>
                  </a:lnTo>
                  <a:lnTo>
                    <a:pt x="2301036" y="762000"/>
                  </a:lnTo>
                  <a:lnTo>
                    <a:pt x="2240712" y="771524"/>
                  </a:lnTo>
                  <a:lnTo>
                    <a:pt x="2205788" y="806448"/>
                  </a:lnTo>
                  <a:lnTo>
                    <a:pt x="2231188" y="860424"/>
                  </a:lnTo>
                  <a:lnTo>
                    <a:pt x="2272460" y="873124"/>
                  </a:lnTo>
                  <a:lnTo>
                    <a:pt x="2348660" y="962024"/>
                  </a:lnTo>
                  <a:lnTo>
                    <a:pt x="2351836" y="1016000"/>
                  </a:lnTo>
                  <a:lnTo>
                    <a:pt x="2266112" y="1025524"/>
                  </a:lnTo>
                  <a:lnTo>
                    <a:pt x="2199436" y="1003300"/>
                  </a:lnTo>
                  <a:lnTo>
                    <a:pt x="2151812" y="1060448"/>
                  </a:lnTo>
                  <a:lnTo>
                    <a:pt x="2234364" y="1127124"/>
                  </a:lnTo>
                  <a:lnTo>
                    <a:pt x="2218488" y="1241424"/>
                  </a:lnTo>
                  <a:lnTo>
                    <a:pt x="2183564" y="1263648"/>
                  </a:lnTo>
                  <a:lnTo>
                    <a:pt x="2183564" y="1295400"/>
                  </a:lnTo>
                  <a:lnTo>
                    <a:pt x="2266112" y="1314448"/>
                  </a:lnTo>
                  <a:lnTo>
                    <a:pt x="2208964" y="1390648"/>
                  </a:lnTo>
                  <a:lnTo>
                    <a:pt x="2237536" y="1431924"/>
                  </a:lnTo>
                  <a:lnTo>
                    <a:pt x="2272460" y="1460500"/>
                  </a:lnTo>
                  <a:lnTo>
                    <a:pt x="2301036" y="1438274"/>
                  </a:lnTo>
                  <a:lnTo>
                    <a:pt x="2320088" y="1501774"/>
                  </a:lnTo>
                  <a:lnTo>
                    <a:pt x="2380412" y="1549400"/>
                  </a:lnTo>
                  <a:lnTo>
                    <a:pt x="2504236" y="1546224"/>
                  </a:lnTo>
                  <a:lnTo>
                    <a:pt x="2532812" y="1577974"/>
                  </a:lnTo>
                  <a:lnTo>
                    <a:pt x="2494712" y="1638300"/>
                  </a:lnTo>
                  <a:lnTo>
                    <a:pt x="2447088" y="1638300"/>
                  </a:lnTo>
                  <a:lnTo>
                    <a:pt x="2462964" y="1689100"/>
                  </a:lnTo>
                  <a:lnTo>
                    <a:pt x="2443912" y="1698624"/>
                  </a:lnTo>
                  <a:lnTo>
                    <a:pt x="2440736" y="1733548"/>
                  </a:lnTo>
                  <a:lnTo>
                    <a:pt x="2339136" y="1765300"/>
                  </a:lnTo>
                  <a:lnTo>
                    <a:pt x="2253412" y="1851024"/>
                  </a:lnTo>
                  <a:lnTo>
                    <a:pt x="2275636" y="1892300"/>
                  </a:lnTo>
                  <a:lnTo>
                    <a:pt x="2275636" y="1927224"/>
                  </a:lnTo>
                  <a:lnTo>
                    <a:pt x="2326436" y="1943100"/>
                  </a:lnTo>
                  <a:lnTo>
                    <a:pt x="2313736" y="1990724"/>
                  </a:lnTo>
                  <a:lnTo>
                    <a:pt x="2145460" y="2012948"/>
                  </a:lnTo>
                  <a:lnTo>
                    <a:pt x="2135936" y="1987548"/>
                  </a:lnTo>
                  <a:lnTo>
                    <a:pt x="2148636" y="1914524"/>
                  </a:lnTo>
                  <a:lnTo>
                    <a:pt x="2129588" y="1838324"/>
                  </a:lnTo>
                  <a:lnTo>
                    <a:pt x="2094660" y="1803400"/>
                  </a:lnTo>
                  <a:lnTo>
                    <a:pt x="2101012" y="1755774"/>
                  </a:lnTo>
                  <a:lnTo>
                    <a:pt x="2148636" y="1758948"/>
                  </a:lnTo>
                  <a:lnTo>
                    <a:pt x="2154988" y="1743074"/>
                  </a:lnTo>
                  <a:lnTo>
                    <a:pt x="2142288" y="1701800"/>
                  </a:lnTo>
                  <a:lnTo>
                    <a:pt x="2088312" y="1704974"/>
                  </a:lnTo>
                  <a:lnTo>
                    <a:pt x="2075612" y="1638300"/>
                  </a:lnTo>
                  <a:lnTo>
                    <a:pt x="1977188" y="1539874"/>
                  </a:lnTo>
                  <a:lnTo>
                    <a:pt x="1993060" y="1428748"/>
                  </a:lnTo>
                  <a:lnTo>
                    <a:pt x="1929564" y="1422400"/>
                  </a:lnTo>
                  <a:lnTo>
                    <a:pt x="1929564" y="1390648"/>
                  </a:lnTo>
                  <a:lnTo>
                    <a:pt x="1732712" y="1390648"/>
                  </a:lnTo>
                  <a:lnTo>
                    <a:pt x="1678736" y="1339848"/>
                  </a:lnTo>
                  <a:lnTo>
                    <a:pt x="1383460" y="1330324"/>
                  </a:lnTo>
                  <a:lnTo>
                    <a:pt x="1167564" y="1397000"/>
                  </a:lnTo>
                  <a:lnTo>
                    <a:pt x="977060" y="1454148"/>
                  </a:lnTo>
                  <a:lnTo>
                    <a:pt x="757988" y="1574800"/>
                  </a:lnTo>
                  <a:lnTo>
                    <a:pt x="684964" y="1651000"/>
                  </a:lnTo>
                  <a:lnTo>
                    <a:pt x="684964" y="1771648"/>
                  </a:lnTo>
                  <a:lnTo>
                    <a:pt x="700836" y="1943100"/>
                  </a:lnTo>
                  <a:lnTo>
                    <a:pt x="757988" y="2016124"/>
                  </a:lnTo>
                  <a:lnTo>
                    <a:pt x="716712" y="2022474"/>
                  </a:lnTo>
                  <a:lnTo>
                    <a:pt x="669088" y="1984374"/>
                  </a:lnTo>
                  <a:lnTo>
                    <a:pt x="586536" y="1978024"/>
                  </a:lnTo>
                  <a:lnTo>
                    <a:pt x="575624" y="1981298"/>
                  </a:lnTo>
                  <a:lnTo>
                    <a:pt x="577012" y="1978024"/>
                  </a:lnTo>
                  <a:lnTo>
                    <a:pt x="462712" y="1978024"/>
                  </a:lnTo>
                  <a:lnTo>
                    <a:pt x="367460" y="1971674"/>
                  </a:lnTo>
                  <a:lnTo>
                    <a:pt x="316660" y="1857374"/>
                  </a:lnTo>
                  <a:lnTo>
                    <a:pt x="278564" y="1844674"/>
                  </a:lnTo>
                  <a:lnTo>
                    <a:pt x="189660" y="1755774"/>
                  </a:lnTo>
                  <a:lnTo>
                    <a:pt x="183312" y="1647824"/>
                  </a:lnTo>
                  <a:lnTo>
                    <a:pt x="164260" y="1571624"/>
                  </a:lnTo>
                  <a:lnTo>
                    <a:pt x="246812" y="1431924"/>
                  </a:lnTo>
                  <a:lnTo>
                    <a:pt x="291260" y="1311274"/>
                  </a:lnTo>
                  <a:lnTo>
                    <a:pt x="246812" y="1050924"/>
                  </a:lnTo>
                  <a:lnTo>
                    <a:pt x="24564" y="1031874"/>
                  </a:lnTo>
                  <a:lnTo>
                    <a:pt x="0" y="1045910"/>
                  </a:lnTo>
                  <a:lnTo>
                    <a:pt x="34088" y="841374"/>
                  </a:lnTo>
                  <a:lnTo>
                    <a:pt x="119812" y="803274"/>
                  </a:lnTo>
                  <a:lnTo>
                    <a:pt x="234112" y="793748"/>
                  </a:lnTo>
                  <a:lnTo>
                    <a:pt x="357936" y="727074"/>
                  </a:lnTo>
                  <a:lnTo>
                    <a:pt x="434136" y="622300"/>
                  </a:lnTo>
                  <a:lnTo>
                    <a:pt x="557964" y="593724"/>
                  </a:lnTo>
                  <a:lnTo>
                    <a:pt x="596060" y="479424"/>
                  </a:lnTo>
                  <a:lnTo>
                    <a:pt x="624636" y="393700"/>
                  </a:lnTo>
                  <a:lnTo>
                    <a:pt x="653212" y="203200"/>
                  </a:lnTo>
                  <a:lnTo>
                    <a:pt x="615112" y="98424"/>
                  </a:lnTo>
                  <a:lnTo>
                    <a:pt x="653212" y="317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F0E35AF7-9155-47D0-BA67-25AE151D8DB7}"/>
              </a:ext>
            </a:extLst>
          </p:cNvPr>
          <p:cNvGrpSpPr/>
          <p:nvPr/>
        </p:nvGrpSpPr>
        <p:grpSpPr>
          <a:xfrm>
            <a:off x="6192297" y="14463599"/>
            <a:ext cx="2905124" cy="2984500"/>
            <a:chOff x="36718876" y="27412950"/>
            <a:chExt cx="2905124" cy="2984500"/>
          </a:xfrm>
        </p:grpSpPr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29ED1CB0-DCC6-4A64-8989-583A635696ED}"/>
                </a:ext>
              </a:extLst>
            </p:cNvPr>
            <p:cNvGrpSpPr/>
            <p:nvPr/>
          </p:nvGrpSpPr>
          <p:grpSpPr>
            <a:xfrm>
              <a:off x="36718876" y="27412950"/>
              <a:ext cx="2905124" cy="2984500"/>
              <a:chOff x="36718876" y="27412950"/>
              <a:chExt cx="2905124" cy="2984500"/>
            </a:xfrm>
          </p:grpSpPr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15C5065D-0777-42EC-986D-E7BD52DC66EE}"/>
                  </a:ext>
                </a:extLst>
              </p:cNvPr>
              <p:cNvSpPr/>
              <p:nvPr/>
            </p:nvSpPr>
            <p:spPr>
              <a:xfrm>
                <a:off x="36728400" y="27412950"/>
                <a:ext cx="1345068" cy="976314"/>
              </a:xfrm>
              <a:custGeom>
                <a:avLst/>
                <a:gdLst>
                  <a:gd name="connsiteX0" fmla="*/ 561976 w 1345068"/>
                  <a:gd name="connsiteY0" fmla="*/ 0 h 976314"/>
                  <a:gd name="connsiteX1" fmla="*/ 733424 w 1345068"/>
                  <a:gd name="connsiteY1" fmla="*/ 38100 h 976314"/>
                  <a:gd name="connsiteX2" fmla="*/ 790576 w 1345068"/>
                  <a:gd name="connsiteY2" fmla="*/ 85726 h 976314"/>
                  <a:gd name="connsiteX3" fmla="*/ 800100 w 1345068"/>
                  <a:gd name="connsiteY3" fmla="*/ 152400 h 976314"/>
                  <a:gd name="connsiteX4" fmla="*/ 800100 w 1345068"/>
                  <a:gd name="connsiteY4" fmla="*/ 219074 h 976314"/>
                  <a:gd name="connsiteX5" fmla="*/ 857248 w 1345068"/>
                  <a:gd name="connsiteY5" fmla="*/ 266700 h 976314"/>
                  <a:gd name="connsiteX6" fmla="*/ 942976 w 1345068"/>
                  <a:gd name="connsiteY6" fmla="*/ 257174 h 976314"/>
                  <a:gd name="connsiteX7" fmla="*/ 962024 w 1345068"/>
                  <a:gd name="connsiteY7" fmla="*/ 219074 h 976314"/>
                  <a:gd name="connsiteX8" fmla="*/ 990600 w 1345068"/>
                  <a:gd name="connsiteY8" fmla="*/ 190500 h 976314"/>
                  <a:gd name="connsiteX9" fmla="*/ 1143000 w 1345068"/>
                  <a:gd name="connsiteY9" fmla="*/ 180974 h 976314"/>
                  <a:gd name="connsiteX10" fmla="*/ 1200152 w 1345068"/>
                  <a:gd name="connsiteY10" fmla="*/ 200026 h 976314"/>
                  <a:gd name="connsiteX11" fmla="*/ 1257300 w 1345068"/>
                  <a:gd name="connsiteY11" fmla="*/ 180974 h 976314"/>
                  <a:gd name="connsiteX12" fmla="*/ 1304924 w 1345068"/>
                  <a:gd name="connsiteY12" fmla="*/ 228600 h 976314"/>
                  <a:gd name="connsiteX13" fmla="*/ 1304924 w 1345068"/>
                  <a:gd name="connsiteY13" fmla="*/ 352426 h 976314"/>
                  <a:gd name="connsiteX14" fmla="*/ 1345068 w 1345068"/>
                  <a:gd name="connsiteY14" fmla="*/ 352426 h 976314"/>
                  <a:gd name="connsiteX15" fmla="*/ 1188244 w 1345068"/>
                  <a:gd name="connsiteY15" fmla="*/ 526256 h 976314"/>
                  <a:gd name="connsiteX16" fmla="*/ 1140620 w 1345068"/>
                  <a:gd name="connsiteY16" fmla="*/ 526256 h 976314"/>
                  <a:gd name="connsiteX17" fmla="*/ 1116808 w 1345068"/>
                  <a:gd name="connsiteY17" fmla="*/ 600074 h 976314"/>
                  <a:gd name="connsiteX18" fmla="*/ 1028700 w 1345068"/>
                  <a:gd name="connsiteY18" fmla="*/ 592930 h 976314"/>
                  <a:gd name="connsiteX19" fmla="*/ 985840 w 1345068"/>
                  <a:gd name="connsiteY19" fmla="*/ 738188 h 976314"/>
                  <a:gd name="connsiteX20" fmla="*/ 938212 w 1345068"/>
                  <a:gd name="connsiteY20" fmla="*/ 735806 h 976314"/>
                  <a:gd name="connsiteX21" fmla="*/ 785812 w 1345068"/>
                  <a:gd name="connsiteY21" fmla="*/ 847726 h 976314"/>
                  <a:gd name="connsiteX22" fmla="*/ 707232 w 1345068"/>
                  <a:gd name="connsiteY22" fmla="*/ 740570 h 976314"/>
                  <a:gd name="connsiteX23" fmla="*/ 581024 w 1345068"/>
                  <a:gd name="connsiteY23" fmla="*/ 740570 h 976314"/>
                  <a:gd name="connsiteX24" fmla="*/ 585788 w 1345068"/>
                  <a:gd name="connsiteY24" fmla="*/ 826294 h 976314"/>
                  <a:gd name="connsiteX25" fmla="*/ 490536 w 1345068"/>
                  <a:gd name="connsiteY25" fmla="*/ 826294 h 976314"/>
                  <a:gd name="connsiteX26" fmla="*/ 447676 w 1345068"/>
                  <a:gd name="connsiteY26" fmla="*/ 957262 h 976314"/>
                  <a:gd name="connsiteX27" fmla="*/ 276224 w 1345068"/>
                  <a:gd name="connsiteY27" fmla="*/ 976314 h 976314"/>
                  <a:gd name="connsiteX28" fmla="*/ 197644 w 1345068"/>
                  <a:gd name="connsiteY28" fmla="*/ 869156 h 976314"/>
                  <a:gd name="connsiteX29" fmla="*/ 114788 w 1345068"/>
                  <a:gd name="connsiteY29" fmla="*/ 828188 h 976314"/>
                  <a:gd name="connsiteX30" fmla="*/ 142876 w 1345068"/>
                  <a:gd name="connsiteY30" fmla="*/ 800100 h 976314"/>
                  <a:gd name="connsiteX31" fmla="*/ 9524 w 1345068"/>
                  <a:gd name="connsiteY31" fmla="*/ 695326 h 976314"/>
                  <a:gd name="connsiteX32" fmla="*/ 0 w 1345068"/>
                  <a:gd name="connsiteY32" fmla="*/ 657226 h 976314"/>
                  <a:gd name="connsiteX33" fmla="*/ 57152 w 1345068"/>
                  <a:gd name="connsiteY33" fmla="*/ 561974 h 976314"/>
                  <a:gd name="connsiteX34" fmla="*/ 85724 w 1345068"/>
                  <a:gd name="connsiteY34" fmla="*/ 523874 h 976314"/>
                  <a:gd name="connsiteX35" fmla="*/ 161924 w 1345068"/>
                  <a:gd name="connsiteY35" fmla="*/ 314326 h 976314"/>
                  <a:gd name="connsiteX36" fmla="*/ 238124 w 1345068"/>
                  <a:gd name="connsiteY36" fmla="*/ 314326 h 976314"/>
                  <a:gd name="connsiteX37" fmla="*/ 304800 w 1345068"/>
                  <a:gd name="connsiteY37" fmla="*/ 409574 h 976314"/>
                  <a:gd name="connsiteX38" fmla="*/ 561976 w 1345068"/>
                  <a:gd name="connsiteY38" fmla="*/ 0 h 976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345068" h="976314">
                    <a:moveTo>
                      <a:pt x="561976" y="0"/>
                    </a:moveTo>
                    <a:lnTo>
                      <a:pt x="733424" y="38100"/>
                    </a:lnTo>
                    <a:lnTo>
                      <a:pt x="790576" y="85726"/>
                    </a:lnTo>
                    <a:lnTo>
                      <a:pt x="800100" y="152400"/>
                    </a:lnTo>
                    <a:lnTo>
                      <a:pt x="800100" y="219074"/>
                    </a:lnTo>
                    <a:lnTo>
                      <a:pt x="857248" y="266700"/>
                    </a:lnTo>
                    <a:lnTo>
                      <a:pt x="942976" y="257174"/>
                    </a:lnTo>
                    <a:lnTo>
                      <a:pt x="962024" y="219074"/>
                    </a:lnTo>
                    <a:lnTo>
                      <a:pt x="990600" y="190500"/>
                    </a:lnTo>
                    <a:lnTo>
                      <a:pt x="1143000" y="180974"/>
                    </a:lnTo>
                    <a:lnTo>
                      <a:pt x="1200152" y="200026"/>
                    </a:lnTo>
                    <a:lnTo>
                      <a:pt x="1257300" y="180974"/>
                    </a:lnTo>
                    <a:lnTo>
                      <a:pt x="1304924" y="228600"/>
                    </a:lnTo>
                    <a:lnTo>
                      <a:pt x="1304924" y="352426"/>
                    </a:lnTo>
                    <a:lnTo>
                      <a:pt x="1345068" y="352426"/>
                    </a:lnTo>
                    <a:lnTo>
                      <a:pt x="1188244" y="526256"/>
                    </a:lnTo>
                    <a:lnTo>
                      <a:pt x="1140620" y="526256"/>
                    </a:lnTo>
                    <a:lnTo>
                      <a:pt x="1116808" y="600074"/>
                    </a:lnTo>
                    <a:lnTo>
                      <a:pt x="1028700" y="592930"/>
                    </a:lnTo>
                    <a:lnTo>
                      <a:pt x="985840" y="738188"/>
                    </a:lnTo>
                    <a:lnTo>
                      <a:pt x="938212" y="735806"/>
                    </a:lnTo>
                    <a:lnTo>
                      <a:pt x="785812" y="847726"/>
                    </a:lnTo>
                    <a:lnTo>
                      <a:pt x="707232" y="740570"/>
                    </a:lnTo>
                    <a:lnTo>
                      <a:pt x="581024" y="740570"/>
                    </a:lnTo>
                    <a:lnTo>
                      <a:pt x="585788" y="826294"/>
                    </a:lnTo>
                    <a:lnTo>
                      <a:pt x="490536" y="826294"/>
                    </a:lnTo>
                    <a:lnTo>
                      <a:pt x="447676" y="957262"/>
                    </a:lnTo>
                    <a:lnTo>
                      <a:pt x="276224" y="976314"/>
                    </a:lnTo>
                    <a:lnTo>
                      <a:pt x="197644" y="869156"/>
                    </a:lnTo>
                    <a:lnTo>
                      <a:pt x="114788" y="828188"/>
                    </a:lnTo>
                    <a:lnTo>
                      <a:pt x="142876" y="800100"/>
                    </a:lnTo>
                    <a:lnTo>
                      <a:pt x="9524" y="695326"/>
                    </a:lnTo>
                    <a:lnTo>
                      <a:pt x="0" y="657226"/>
                    </a:lnTo>
                    <a:lnTo>
                      <a:pt x="57152" y="561974"/>
                    </a:lnTo>
                    <a:lnTo>
                      <a:pt x="85724" y="523874"/>
                    </a:lnTo>
                    <a:lnTo>
                      <a:pt x="161924" y="314326"/>
                    </a:lnTo>
                    <a:lnTo>
                      <a:pt x="238124" y="314326"/>
                    </a:lnTo>
                    <a:lnTo>
                      <a:pt x="304800" y="409574"/>
                    </a:lnTo>
                    <a:lnTo>
                      <a:pt x="5619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81839263-FAB8-4876-89F6-EAB242AB2AE7}"/>
                  </a:ext>
                </a:extLst>
              </p:cNvPr>
              <p:cNvSpPr/>
              <p:nvPr/>
            </p:nvSpPr>
            <p:spPr>
              <a:xfrm>
                <a:off x="38328600" y="27793950"/>
                <a:ext cx="524528" cy="968086"/>
              </a:xfrm>
              <a:custGeom>
                <a:avLst/>
                <a:gdLst>
                  <a:gd name="connsiteX0" fmla="*/ 343996 w 524528"/>
                  <a:gd name="connsiteY0" fmla="*/ 0 h 968086"/>
                  <a:gd name="connsiteX1" fmla="*/ 442912 w 524528"/>
                  <a:gd name="connsiteY1" fmla="*/ 0 h 968086"/>
                  <a:gd name="connsiteX2" fmla="*/ 524528 w 524528"/>
                  <a:gd name="connsiteY2" fmla="*/ 57434 h 968086"/>
                  <a:gd name="connsiteX3" fmla="*/ 435768 w 524528"/>
                  <a:gd name="connsiteY3" fmla="*/ 154782 h 968086"/>
                  <a:gd name="connsiteX4" fmla="*/ 473868 w 524528"/>
                  <a:gd name="connsiteY4" fmla="*/ 188118 h 968086"/>
                  <a:gd name="connsiteX5" fmla="*/ 473868 w 524528"/>
                  <a:gd name="connsiteY5" fmla="*/ 230982 h 968086"/>
                  <a:gd name="connsiteX6" fmla="*/ 495300 w 524528"/>
                  <a:gd name="connsiteY6" fmla="*/ 259556 h 968086"/>
                  <a:gd name="connsiteX7" fmla="*/ 481012 w 524528"/>
                  <a:gd name="connsiteY7" fmla="*/ 338138 h 968086"/>
                  <a:gd name="connsiteX8" fmla="*/ 311944 w 524528"/>
                  <a:gd name="connsiteY8" fmla="*/ 347662 h 968086"/>
                  <a:gd name="connsiteX9" fmla="*/ 343796 w 524528"/>
                  <a:gd name="connsiteY9" fmla="*/ 345868 h 968086"/>
                  <a:gd name="connsiteX10" fmla="*/ 431008 w 524528"/>
                  <a:gd name="connsiteY10" fmla="*/ 483394 h 968086"/>
                  <a:gd name="connsiteX11" fmla="*/ 434984 w 524528"/>
                  <a:gd name="connsiteY11" fmla="*/ 478996 h 968086"/>
                  <a:gd name="connsiteX12" fmla="*/ 435768 w 524528"/>
                  <a:gd name="connsiteY12" fmla="*/ 483394 h 968086"/>
                  <a:gd name="connsiteX13" fmla="*/ 459580 w 524528"/>
                  <a:gd name="connsiteY13" fmla="*/ 523874 h 968086"/>
                  <a:gd name="connsiteX14" fmla="*/ 464268 w 524528"/>
                  <a:gd name="connsiteY14" fmla="*/ 521608 h 968086"/>
                  <a:gd name="connsiteX15" fmla="*/ 459580 w 524528"/>
                  <a:gd name="connsiteY15" fmla="*/ 528638 h 968086"/>
                  <a:gd name="connsiteX16" fmla="*/ 454820 w 524528"/>
                  <a:gd name="connsiteY16" fmla="*/ 661988 h 968086"/>
                  <a:gd name="connsiteX17" fmla="*/ 428624 w 524528"/>
                  <a:gd name="connsiteY17" fmla="*/ 719138 h 968086"/>
                  <a:gd name="connsiteX18" fmla="*/ 435768 w 524528"/>
                  <a:gd name="connsiteY18" fmla="*/ 800100 h 968086"/>
                  <a:gd name="connsiteX19" fmla="*/ 361952 w 524528"/>
                  <a:gd name="connsiteY19" fmla="*/ 885826 h 968086"/>
                  <a:gd name="connsiteX20" fmla="*/ 321468 w 524528"/>
                  <a:gd name="connsiteY20" fmla="*/ 923926 h 968086"/>
                  <a:gd name="connsiteX21" fmla="*/ 238124 w 524528"/>
                  <a:gd name="connsiteY21" fmla="*/ 935830 h 968086"/>
                  <a:gd name="connsiteX22" fmla="*/ 200024 w 524528"/>
                  <a:gd name="connsiteY22" fmla="*/ 966788 h 968086"/>
                  <a:gd name="connsiteX23" fmla="*/ 199968 w 524528"/>
                  <a:gd name="connsiteY23" fmla="*/ 968086 h 968086"/>
                  <a:gd name="connsiteX24" fmla="*/ 92868 w 524528"/>
                  <a:gd name="connsiteY24" fmla="*/ 866774 h 968086"/>
                  <a:gd name="connsiteX25" fmla="*/ 9524 w 524528"/>
                  <a:gd name="connsiteY25" fmla="*/ 840582 h 968086"/>
                  <a:gd name="connsiteX26" fmla="*/ 4836 w 524528"/>
                  <a:gd name="connsiteY26" fmla="*/ 834536 h 968086"/>
                  <a:gd name="connsiteX27" fmla="*/ 16668 w 524528"/>
                  <a:gd name="connsiteY27" fmla="*/ 628650 h 968086"/>
                  <a:gd name="connsiteX28" fmla="*/ 0 w 524528"/>
                  <a:gd name="connsiteY28" fmla="*/ 545306 h 968086"/>
                  <a:gd name="connsiteX29" fmla="*/ 92868 w 524528"/>
                  <a:gd name="connsiteY29" fmla="*/ 388144 h 968086"/>
                  <a:gd name="connsiteX30" fmla="*/ 92868 w 524528"/>
                  <a:gd name="connsiteY30" fmla="*/ 302418 h 968086"/>
                  <a:gd name="connsiteX31" fmla="*/ 249104 w 524528"/>
                  <a:gd name="connsiteY31" fmla="*/ 293974 h 968086"/>
                  <a:gd name="connsiteX32" fmla="*/ 250032 w 524528"/>
                  <a:gd name="connsiteY32" fmla="*/ 304800 h 968086"/>
                  <a:gd name="connsiteX33" fmla="*/ 235744 w 524528"/>
                  <a:gd name="connsiteY33" fmla="*/ 138114 h 968086"/>
                  <a:gd name="connsiteX0" fmla="*/ 343996 w 524528"/>
                  <a:gd name="connsiteY0" fmla="*/ 0 h 968086"/>
                  <a:gd name="connsiteX1" fmla="*/ 442912 w 524528"/>
                  <a:gd name="connsiteY1" fmla="*/ 0 h 968086"/>
                  <a:gd name="connsiteX2" fmla="*/ 524528 w 524528"/>
                  <a:gd name="connsiteY2" fmla="*/ 57434 h 968086"/>
                  <a:gd name="connsiteX3" fmla="*/ 435768 w 524528"/>
                  <a:gd name="connsiteY3" fmla="*/ 154782 h 968086"/>
                  <a:gd name="connsiteX4" fmla="*/ 473868 w 524528"/>
                  <a:gd name="connsiteY4" fmla="*/ 188118 h 968086"/>
                  <a:gd name="connsiteX5" fmla="*/ 473868 w 524528"/>
                  <a:gd name="connsiteY5" fmla="*/ 230982 h 968086"/>
                  <a:gd name="connsiteX6" fmla="*/ 495300 w 524528"/>
                  <a:gd name="connsiteY6" fmla="*/ 259556 h 968086"/>
                  <a:gd name="connsiteX7" fmla="*/ 481012 w 524528"/>
                  <a:gd name="connsiteY7" fmla="*/ 338138 h 968086"/>
                  <a:gd name="connsiteX8" fmla="*/ 343796 w 524528"/>
                  <a:gd name="connsiteY8" fmla="*/ 345868 h 968086"/>
                  <a:gd name="connsiteX9" fmla="*/ 431008 w 524528"/>
                  <a:gd name="connsiteY9" fmla="*/ 483394 h 968086"/>
                  <a:gd name="connsiteX10" fmla="*/ 434984 w 524528"/>
                  <a:gd name="connsiteY10" fmla="*/ 478996 h 968086"/>
                  <a:gd name="connsiteX11" fmla="*/ 435768 w 524528"/>
                  <a:gd name="connsiteY11" fmla="*/ 483394 h 968086"/>
                  <a:gd name="connsiteX12" fmla="*/ 459580 w 524528"/>
                  <a:gd name="connsiteY12" fmla="*/ 523874 h 968086"/>
                  <a:gd name="connsiteX13" fmla="*/ 464268 w 524528"/>
                  <a:gd name="connsiteY13" fmla="*/ 521608 h 968086"/>
                  <a:gd name="connsiteX14" fmla="*/ 459580 w 524528"/>
                  <a:gd name="connsiteY14" fmla="*/ 528638 h 968086"/>
                  <a:gd name="connsiteX15" fmla="*/ 454820 w 524528"/>
                  <a:gd name="connsiteY15" fmla="*/ 661988 h 968086"/>
                  <a:gd name="connsiteX16" fmla="*/ 428624 w 524528"/>
                  <a:gd name="connsiteY16" fmla="*/ 719138 h 968086"/>
                  <a:gd name="connsiteX17" fmla="*/ 435768 w 524528"/>
                  <a:gd name="connsiteY17" fmla="*/ 800100 h 968086"/>
                  <a:gd name="connsiteX18" fmla="*/ 361952 w 524528"/>
                  <a:gd name="connsiteY18" fmla="*/ 885826 h 968086"/>
                  <a:gd name="connsiteX19" fmla="*/ 321468 w 524528"/>
                  <a:gd name="connsiteY19" fmla="*/ 923926 h 968086"/>
                  <a:gd name="connsiteX20" fmla="*/ 238124 w 524528"/>
                  <a:gd name="connsiteY20" fmla="*/ 935830 h 968086"/>
                  <a:gd name="connsiteX21" fmla="*/ 200024 w 524528"/>
                  <a:gd name="connsiteY21" fmla="*/ 966788 h 968086"/>
                  <a:gd name="connsiteX22" fmla="*/ 199968 w 524528"/>
                  <a:gd name="connsiteY22" fmla="*/ 968086 h 968086"/>
                  <a:gd name="connsiteX23" fmla="*/ 92868 w 524528"/>
                  <a:gd name="connsiteY23" fmla="*/ 866774 h 968086"/>
                  <a:gd name="connsiteX24" fmla="*/ 9524 w 524528"/>
                  <a:gd name="connsiteY24" fmla="*/ 840582 h 968086"/>
                  <a:gd name="connsiteX25" fmla="*/ 4836 w 524528"/>
                  <a:gd name="connsiteY25" fmla="*/ 834536 h 968086"/>
                  <a:gd name="connsiteX26" fmla="*/ 16668 w 524528"/>
                  <a:gd name="connsiteY26" fmla="*/ 628650 h 968086"/>
                  <a:gd name="connsiteX27" fmla="*/ 0 w 524528"/>
                  <a:gd name="connsiteY27" fmla="*/ 545306 h 968086"/>
                  <a:gd name="connsiteX28" fmla="*/ 92868 w 524528"/>
                  <a:gd name="connsiteY28" fmla="*/ 388144 h 968086"/>
                  <a:gd name="connsiteX29" fmla="*/ 92868 w 524528"/>
                  <a:gd name="connsiteY29" fmla="*/ 302418 h 968086"/>
                  <a:gd name="connsiteX30" fmla="*/ 249104 w 524528"/>
                  <a:gd name="connsiteY30" fmla="*/ 293974 h 968086"/>
                  <a:gd name="connsiteX31" fmla="*/ 250032 w 524528"/>
                  <a:gd name="connsiteY31" fmla="*/ 304800 h 968086"/>
                  <a:gd name="connsiteX32" fmla="*/ 235744 w 524528"/>
                  <a:gd name="connsiteY32" fmla="*/ 138114 h 968086"/>
                  <a:gd name="connsiteX33" fmla="*/ 343996 w 524528"/>
                  <a:gd name="connsiteY33" fmla="*/ 0 h 968086"/>
                  <a:gd name="connsiteX0" fmla="*/ 343996 w 524528"/>
                  <a:gd name="connsiteY0" fmla="*/ 0 h 968086"/>
                  <a:gd name="connsiteX1" fmla="*/ 442912 w 524528"/>
                  <a:gd name="connsiteY1" fmla="*/ 0 h 968086"/>
                  <a:gd name="connsiteX2" fmla="*/ 524528 w 524528"/>
                  <a:gd name="connsiteY2" fmla="*/ 57434 h 968086"/>
                  <a:gd name="connsiteX3" fmla="*/ 435768 w 524528"/>
                  <a:gd name="connsiteY3" fmla="*/ 154782 h 968086"/>
                  <a:gd name="connsiteX4" fmla="*/ 473868 w 524528"/>
                  <a:gd name="connsiteY4" fmla="*/ 188118 h 968086"/>
                  <a:gd name="connsiteX5" fmla="*/ 473868 w 524528"/>
                  <a:gd name="connsiteY5" fmla="*/ 230982 h 968086"/>
                  <a:gd name="connsiteX6" fmla="*/ 495300 w 524528"/>
                  <a:gd name="connsiteY6" fmla="*/ 259556 h 968086"/>
                  <a:gd name="connsiteX7" fmla="*/ 481012 w 524528"/>
                  <a:gd name="connsiteY7" fmla="*/ 338138 h 968086"/>
                  <a:gd name="connsiteX8" fmla="*/ 343796 w 524528"/>
                  <a:gd name="connsiteY8" fmla="*/ 345868 h 968086"/>
                  <a:gd name="connsiteX9" fmla="*/ 431008 w 524528"/>
                  <a:gd name="connsiteY9" fmla="*/ 483394 h 968086"/>
                  <a:gd name="connsiteX10" fmla="*/ 434984 w 524528"/>
                  <a:gd name="connsiteY10" fmla="*/ 478996 h 968086"/>
                  <a:gd name="connsiteX11" fmla="*/ 435768 w 524528"/>
                  <a:gd name="connsiteY11" fmla="*/ 483394 h 968086"/>
                  <a:gd name="connsiteX12" fmla="*/ 459580 w 524528"/>
                  <a:gd name="connsiteY12" fmla="*/ 523874 h 968086"/>
                  <a:gd name="connsiteX13" fmla="*/ 464268 w 524528"/>
                  <a:gd name="connsiteY13" fmla="*/ 521608 h 968086"/>
                  <a:gd name="connsiteX14" fmla="*/ 459580 w 524528"/>
                  <a:gd name="connsiteY14" fmla="*/ 528638 h 968086"/>
                  <a:gd name="connsiteX15" fmla="*/ 454820 w 524528"/>
                  <a:gd name="connsiteY15" fmla="*/ 661988 h 968086"/>
                  <a:gd name="connsiteX16" fmla="*/ 428624 w 524528"/>
                  <a:gd name="connsiteY16" fmla="*/ 719138 h 968086"/>
                  <a:gd name="connsiteX17" fmla="*/ 435768 w 524528"/>
                  <a:gd name="connsiteY17" fmla="*/ 800100 h 968086"/>
                  <a:gd name="connsiteX18" fmla="*/ 361952 w 524528"/>
                  <a:gd name="connsiteY18" fmla="*/ 885826 h 968086"/>
                  <a:gd name="connsiteX19" fmla="*/ 321468 w 524528"/>
                  <a:gd name="connsiteY19" fmla="*/ 923926 h 968086"/>
                  <a:gd name="connsiteX20" fmla="*/ 238124 w 524528"/>
                  <a:gd name="connsiteY20" fmla="*/ 935830 h 968086"/>
                  <a:gd name="connsiteX21" fmla="*/ 200024 w 524528"/>
                  <a:gd name="connsiteY21" fmla="*/ 966788 h 968086"/>
                  <a:gd name="connsiteX22" fmla="*/ 199968 w 524528"/>
                  <a:gd name="connsiteY22" fmla="*/ 968086 h 968086"/>
                  <a:gd name="connsiteX23" fmla="*/ 92868 w 524528"/>
                  <a:gd name="connsiteY23" fmla="*/ 866774 h 968086"/>
                  <a:gd name="connsiteX24" fmla="*/ 9524 w 524528"/>
                  <a:gd name="connsiteY24" fmla="*/ 840582 h 968086"/>
                  <a:gd name="connsiteX25" fmla="*/ 4836 w 524528"/>
                  <a:gd name="connsiteY25" fmla="*/ 834536 h 968086"/>
                  <a:gd name="connsiteX26" fmla="*/ 16668 w 524528"/>
                  <a:gd name="connsiteY26" fmla="*/ 628650 h 968086"/>
                  <a:gd name="connsiteX27" fmla="*/ 0 w 524528"/>
                  <a:gd name="connsiteY27" fmla="*/ 545306 h 968086"/>
                  <a:gd name="connsiteX28" fmla="*/ 92868 w 524528"/>
                  <a:gd name="connsiteY28" fmla="*/ 388144 h 968086"/>
                  <a:gd name="connsiteX29" fmla="*/ 92868 w 524528"/>
                  <a:gd name="connsiteY29" fmla="*/ 302418 h 968086"/>
                  <a:gd name="connsiteX30" fmla="*/ 249104 w 524528"/>
                  <a:gd name="connsiteY30" fmla="*/ 293974 h 968086"/>
                  <a:gd name="connsiteX31" fmla="*/ 235744 w 524528"/>
                  <a:gd name="connsiteY31" fmla="*/ 138114 h 968086"/>
                  <a:gd name="connsiteX32" fmla="*/ 343996 w 524528"/>
                  <a:gd name="connsiteY32" fmla="*/ 0 h 968086"/>
                  <a:gd name="connsiteX0" fmla="*/ 343996 w 524528"/>
                  <a:gd name="connsiteY0" fmla="*/ 0 h 968086"/>
                  <a:gd name="connsiteX1" fmla="*/ 442912 w 524528"/>
                  <a:gd name="connsiteY1" fmla="*/ 0 h 968086"/>
                  <a:gd name="connsiteX2" fmla="*/ 524528 w 524528"/>
                  <a:gd name="connsiteY2" fmla="*/ 57434 h 968086"/>
                  <a:gd name="connsiteX3" fmla="*/ 435768 w 524528"/>
                  <a:gd name="connsiteY3" fmla="*/ 154782 h 968086"/>
                  <a:gd name="connsiteX4" fmla="*/ 473868 w 524528"/>
                  <a:gd name="connsiteY4" fmla="*/ 188118 h 968086"/>
                  <a:gd name="connsiteX5" fmla="*/ 473868 w 524528"/>
                  <a:gd name="connsiteY5" fmla="*/ 230982 h 968086"/>
                  <a:gd name="connsiteX6" fmla="*/ 495300 w 524528"/>
                  <a:gd name="connsiteY6" fmla="*/ 259556 h 968086"/>
                  <a:gd name="connsiteX7" fmla="*/ 481012 w 524528"/>
                  <a:gd name="connsiteY7" fmla="*/ 338138 h 968086"/>
                  <a:gd name="connsiteX8" fmla="*/ 343796 w 524528"/>
                  <a:gd name="connsiteY8" fmla="*/ 345868 h 968086"/>
                  <a:gd name="connsiteX9" fmla="*/ 431008 w 524528"/>
                  <a:gd name="connsiteY9" fmla="*/ 483394 h 968086"/>
                  <a:gd name="connsiteX10" fmla="*/ 434984 w 524528"/>
                  <a:gd name="connsiteY10" fmla="*/ 478996 h 968086"/>
                  <a:gd name="connsiteX11" fmla="*/ 435768 w 524528"/>
                  <a:gd name="connsiteY11" fmla="*/ 483394 h 968086"/>
                  <a:gd name="connsiteX12" fmla="*/ 459580 w 524528"/>
                  <a:gd name="connsiteY12" fmla="*/ 523874 h 968086"/>
                  <a:gd name="connsiteX13" fmla="*/ 464268 w 524528"/>
                  <a:gd name="connsiteY13" fmla="*/ 521608 h 968086"/>
                  <a:gd name="connsiteX14" fmla="*/ 459580 w 524528"/>
                  <a:gd name="connsiteY14" fmla="*/ 528638 h 968086"/>
                  <a:gd name="connsiteX15" fmla="*/ 454820 w 524528"/>
                  <a:gd name="connsiteY15" fmla="*/ 661988 h 968086"/>
                  <a:gd name="connsiteX16" fmla="*/ 428624 w 524528"/>
                  <a:gd name="connsiteY16" fmla="*/ 719138 h 968086"/>
                  <a:gd name="connsiteX17" fmla="*/ 435768 w 524528"/>
                  <a:gd name="connsiteY17" fmla="*/ 800100 h 968086"/>
                  <a:gd name="connsiteX18" fmla="*/ 361952 w 524528"/>
                  <a:gd name="connsiteY18" fmla="*/ 885826 h 968086"/>
                  <a:gd name="connsiteX19" fmla="*/ 321468 w 524528"/>
                  <a:gd name="connsiteY19" fmla="*/ 923926 h 968086"/>
                  <a:gd name="connsiteX20" fmla="*/ 238124 w 524528"/>
                  <a:gd name="connsiteY20" fmla="*/ 935830 h 968086"/>
                  <a:gd name="connsiteX21" fmla="*/ 200024 w 524528"/>
                  <a:gd name="connsiteY21" fmla="*/ 966788 h 968086"/>
                  <a:gd name="connsiteX22" fmla="*/ 199968 w 524528"/>
                  <a:gd name="connsiteY22" fmla="*/ 968086 h 968086"/>
                  <a:gd name="connsiteX23" fmla="*/ 92868 w 524528"/>
                  <a:gd name="connsiteY23" fmla="*/ 866774 h 968086"/>
                  <a:gd name="connsiteX24" fmla="*/ 9524 w 524528"/>
                  <a:gd name="connsiteY24" fmla="*/ 840582 h 968086"/>
                  <a:gd name="connsiteX25" fmla="*/ 4836 w 524528"/>
                  <a:gd name="connsiteY25" fmla="*/ 834536 h 968086"/>
                  <a:gd name="connsiteX26" fmla="*/ 16668 w 524528"/>
                  <a:gd name="connsiteY26" fmla="*/ 628650 h 968086"/>
                  <a:gd name="connsiteX27" fmla="*/ 0 w 524528"/>
                  <a:gd name="connsiteY27" fmla="*/ 545306 h 968086"/>
                  <a:gd name="connsiteX28" fmla="*/ 92868 w 524528"/>
                  <a:gd name="connsiteY28" fmla="*/ 388144 h 968086"/>
                  <a:gd name="connsiteX29" fmla="*/ 92868 w 524528"/>
                  <a:gd name="connsiteY29" fmla="*/ 302418 h 968086"/>
                  <a:gd name="connsiteX30" fmla="*/ 249104 w 524528"/>
                  <a:gd name="connsiteY30" fmla="*/ 293974 h 968086"/>
                  <a:gd name="connsiteX31" fmla="*/ 235744 w 524528"/>
                  <a:gd name="connsiteY31" fmla="*/ 138114 h 968086"/>
                  <a:gd name="connsiteX32" fmla="*/ 343996 w 524528"/>
                  <a:gd name="connsiteY32" fmla="*/ 0 h 96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24528" h="968086">
                    <a:moveTo>
                      <a:pt x="343996" y="0"/>
                    </a:moveTo>
                    <a:lnTo>
                      <a:pt x="442912" y="0"/>
                    </a:lnTo>
                    <a:lnTo>
                      <a:pt x="524528" y="57434"/>
                    </a:lnTo>
                    <a:lnTo>
                      <a:pt x="435768" y="154782"/>
                    </a:lnTo>
                    <a:lnTo>
                      <a:pt x="473868" y="188118"/>
                    </a:lnTo>
                    <a:lnTo>
                      <a:pt x="473868" y="230982"/>
                    </a:lnTo>
                    <a:lnTo>
                      <a:pt x="495300" y="259556"/>
                    </a:lnTo>
                    <a:lnTo>
                      <a:pt x="481012" y="338138"/>
                    </a:lnTo>
                    <a:lnTo>
                      <a:pt x="343796" y="345868"/>
                    </a:lnTo>
                    <a:lnTo>
                      <a:pt x="431008" y="483394"/>
                    </a:lnTo>
                    <a:lnTo>
                      <a:pt x="434984" y="478996"/>
                    </a:lnTo>
                    <a:lnTo>
                      <a:pt x="435768" y="483394"/>
                    </a:lnTo>
                    <a:lnTo>
                      <a:pt x="459580" y="523874"/>
                    </a:lnTo>
                    <a:lnTo>
                      <a:pt x="464268" y="521608"/>
                    </a:lnTo>
                    <a:lnTo>
                      <a:pt x="459580" y="528638"/>
                    </a:lnTo>
                    <a:lnTo>
                      <a:pt x="454820" y="661988"/>
                    </a:lnTo>
                    <a:lnTo>
                      <a:pt x="428624" y="719138"/>
                    </a:lnTo>
                    <a:lnTo>
                      <a:pt x="435768" y="800100"/>
                    </a:lnTo>
                    <a:lnTo>
                      <a:pt x="361952" y="885826"/>
                    </a:lnTo>
                    <a:lnTo>
                      <a:pt x="321468" y="923926"/>
                    </a:lnTo>
                    <a:lnTo>
                      <a:pt x="238124" y="935830"/>
                    </a:lnTo>
                    <a:lnTo>
                      <a:pt x="200024" y="966788"/>
                    </a:lnTo>
                    <a:cubicBezTo>
                      <a:pt x="200005" y="967221"/>
                      <a:pt x="199987" y="967653"/>
                      <a:pt x="199968" y="968086"/>
                    </a:cubicBezTo>
                    <a:lnTo>
                      <a:pt x="92868" y="866774"/>
                    </a:lnTo>
                    <a:lnTo>
                      <a:pt x="9524" y="840582"/>
                    </a:lnTo>
                    <a:lnTo>
                      <a:pt x="4836" y="834536"/>
                    </a:lnTo>
                    <a:lnTo>
                      <a:pt x="16668" y="628650"/>
                    </a:lnTo>
                    <a:lnTo>
                      <a:pt x="0" y="545306"/>
                    </a:lnTo>
                    <a:lnTo>
                      <a:pt x="92868" y="388144"/>
                    </a:lnTo>
                    <a:lnTo>
                      <a:pt x="92868" y="302418"/>
                    </a:lnTo>
                    <a:lnTo>
                      <a:pt x="249104" y="293974"/>
                    </a:lnTo>
                    <a:lnTo>
                      <a:pt x="235744" y="138114"/>
                    </a:lnTo>
                    <a:lnTo>
                      <a:pt x="3439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C9635E97-D2FD-4487-BD01-B3809DB7B91C}"/>
                  </a:ext>
                </a:extLst>
              </p:cNvPr>
              <p:cNvSpPr/>
              <p:nvPr/>
            </p:nvSpPr>
            <p:spPr>
              <a:xfrm>
                <a:off x="39135844" y="28294896"/>
                <a:ext cx="488156" cy="705920"/>
              </a:xfrm>
              <a:custGeom>
                <a:avLst/>
                <a:gdLst>
                  <a:gd name="connsiteX0" fmla="*/ 119408 w 488156"/>
                  <a:gd name="connsiteY0" fmla="*/ 0 h 705920"/>
                  <a:gd name="connsiteX1" fmla="*/ 164308 w 488156"/>
                  <a:gd name="connsiteY1" fmla="*/ 70554 h 705920"/>
                  <a:gd name="connsiteX2" fmla="*/ 297656 w 488156"/>
                  <a:gd name="connsiteY2" fmla="*/ 127704 h 705920"/>
                  <a:gd name="connsiteX3" fmla="*/ 383380 w 488156"/>
                  <a:gd name="connsiteY3" fmla="*/ 194380 h 705920"/>
                  <a:gd name="connsiteX4" fmla="*/ 488156 w 488156"/>
                  <a:gd name="connsiteY4" fmla="*/ 222954 h 705920"/>
                  <a:gd name="connsiteX5" fmla="*/ 450056 w 488156"/>
                  <a:gd name="connsiteY5" fmla="*/ 318204 h 705920"/>
                  <a:gd name="connsiteX6" fmla="*/ 488156 w 488156"/>
                  <a:gd name="connsiteY6" fmla="*/ 422980 h 705920"/>
                  <a:gd name="connsiteX7" fmla="*/ 459580 w 488156"/>
                  <a:gd name="connsiteY7" fmla="*/ 613480 h 705920"/>
                  <a:gd name="connsiteX8" fmla="*/ 431004 w 488156"/>
                  <a:gd name="connsiteY8" fmla="*/ 699204 h 705920"/>
                  <a:gd name="connsiteX9" fmla="*/ 428764 w 488156"/>
                  <a:gd name="connsiteY9" fmla="*/ 705920 h 705920"/>
                  <a:gd name="connsiteX10" fmla="*/ 157164 w 488156"/>
                  <a:gd name="connsiteY10" fmla="*/ 696824 h 705920"/>
                  <a:gd name="connsiteX11" fmla="*/ 126204 w 488156"/>
                  <a:gd name="connsiteY11" fmla="*/ 568236 h 705920"/>
                  <a:gd name="connsiteX12" fmla="*/ 295276 w 488156"/>
                  <a:gd name="connsiteY12" fmla="*/ 549184 h 705920"/>
                  <a:gd name="connsiteX13" fmla="*/ 285748 w 488156"/>
                  <a:gd name="connsiteY13" fmla="*/ 463460 h 705920"/>
                  <a:gd name="connsiteX14" fmla="*/ 164308 w 488156"/>
                  <a:gd name="connsiteY14" fmla="*/ 458698 h 705920"/>
                  <a:gd name="connsiteX15" fmla="*/ 166688 w 488156"/>
                  <a:gd name="connsiteY15" fmla="*/ 394404 h 705920"/>
                  <a:gd name="connsiteX16" fmla="*/ 133348 w 488156"/>
                  <a:gd name="connsiteY16" fmla="*/ 356304 h 705920"/>
                  <a:gd name="connsiteX17" fmla="*/ 157164 w 488156"/>
                  <a:gd name="connsiteY17" fmla="*/ 325348 h 705920"/>
                  <a:gd name="connsiteX18" fmla="*/ 164308 w 488156"/>
                  <a:gd name="connsiteY18" fmla="*/ 270580 h 705920"/>
                  <a:gd name="connsiteX19" fmla="*/ 130968 w 488156"/>
                  <a:gd name="connsiteY19" fmla="*/ 239624 h 705920"/>
                  <a:gd name="connsiteX20" fmla="*/ 50004 w 488156"/>
                  <a:gd name="connsiteY20" fmla="*/ 215810 h 705920"/>
                  <a:gd name="connsiteX21" fmla="*/ 50004 w 488156"/>
                  <a:gd name="connsiteY21" fmla="*/ 156280 h 705920"/>
                  <a:gd name="connsiteX22" fmla="*/ 0 w 488156"/>
                  <a:gd name="connsiteY22" fmla="*/ 106272 h 705920"/>
                  <a:gd name="connsiteX23" fmla="*/ 7144 w 488156"/>
                  <a:gd name="connsiteY23" fmla="*/ 61028 h 705920"/>
                  <a:gd name="connsiteX24" fmla="*/ 66676 w 488156"/>
                  <a:gd name="connsiteY24" fmla="*/ 51504 h 705920"/>
                  <a:gd name="connsiteX25" fmla="*/ 85724 w 488156"/>
                  <a:gd name="connsiteY25" fmla="*/ 1498 h 705920"/>
                  <a:gd name="connsiteX26" fmla="*/ 119408 w 488156"/>
                  <a:gd name="connsiteY26" fmla="*/ 0 h 70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88156" h="705920">
                    <a:moveTo>
                      <a:pt x="119408" y="0"/>
                    </a:moveTo>
                    <a:lnTo>
                      <a:pt x="164308" y="70554"/>
                    </a:lnTo>
                    <a:lnTo>
                      <a:pt x="297656" y="127704"/>
                    </a:lnTo>
                    <a:lnTo>
                      <a:pt x="383380" y="194380"/>
                    </a:lnTo>
                    <a:lnTo>
                      <a:pt x="488156" y="222954"/>
                    </a:lnTo>
                    <a:lnTo>
                      <a:pt x="450056" y="318204"/>
                    </a:lnTo>
                    <a:lnTo>
                      <a:pt x="488156" y="422980"/>
                    </a:lnTo>
                    <a:lnTo>
                      <a:pt x="459580" y="613480"/>
                    </a:lnTo>
                    <a:lnTo>
                      <a:pt x="431004" y="699204"/>
                    </a:lnTo>
                    <a:lnTo>
                      <a:pt x="428764" y="705920"/>
                    </a:lnTo>
                    <a:lnTo>
                      <a:pt x="157164" y="696824"/>
                    </a:lnTo>
                    <a:lnTo>
                      <a:pt x="126204" y="568236"/>
                    </a:lnTo>
                    <a:lnTo>
                      <a:pt x="295276" y="549184"/>
                    </a:lnTo>
                    <a:lnTo>
                      <a:pt x="285748" y="463460"/>
                    </a:lnTo>
                    <a:lnTo>
                      <a:pt x="164308" y="458698"/>
                    </a:lnTo>
                    <a:cubicBezTo>
                      <a:pt x="165100" y="437268"/>
                      <a:pt x="165892" y="415836"/>
                      <a:pt x="166688" y="394404"/>
                    </a:cubicBezTo>
                    <a:lnTo>
                      <a:pt x="133348" y="356304"/>
                    </a:lnTo>
                    <a:lnTo>
                      <a:pt x="157164" y="325348"/>
                    </a:lnTo>
                    <a:lnTo>
                      <a:pt x="164308" y="270580"/>
                    </a:lnTo>
                    <a:lnTo>
                      <a:pt x="130968" y="239624"/>
                    </a:lnTo>
                    <a:lnTo>
                      <a:pt x="50004" y="215810"/>
                    </a:lnTo>
                    <a:lnTo>
                      <a:pt x="50004" y="156280"/>
                    </a:lnTo>
                    <a:lnTo>
                      <a:pt x="0" y="106272"/>
                    </a:lnTo>
                    <a:lnTo>
                      <a:pt x="7144" y="61028"/>
                    </a:lnTo>
                    <a:lnTo>
                      <a:pt x="66676" y="51504"/>
                    </a:lnTo>
                    <a:lnTo>
                      <a:pt x="85724" y="1498"/>
                    </a:lnTo>
                    <a:lnTo>
                      <a:pt x="11940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5B6DD030-D284-439D-8232-371DD2956F01}"/>
                  </a:ext>
                </a:extLst>
              </p:cNvPr>
              <p:cNvSpPr/>
              <p:nvPr/>
            </p:nvSpPr>
            <p:spPr>
              <a:xfrm>
                <a:off x="36840624" y="28608338"/>
                <a:ext cx="621200" cy="1300162"/>
              </a:xfrm>
              <a:custGeom>
                <a:avLst/>
                <a:gdLst>
                  <a:gd name="connsiteX0" fmla="*/ 30652 w 621200"/>
                  <a:gd name="connsiteY0" fmla="*/ 0 h 1300162"/>
                  <a:gd name="connsiteX1" fmla="*/ 268776 w 621200"/>
                  <a:gd name="connsiteY1" fmla="*/ 33338 h 1300162"/>
                  <a:gd name="connsiteX2" fmla="*/ 283064 w 621200"/>
                  <a:gd name="connsiteY2" fmla="*/ 166686 h 1300162"/>
                  <a:gd name="connsiteX3" fmla="*/ 352120 w 621200"/>
                  <a:gd name="connsiteY3" fmla="*/ 161926 h 1300162"/>
                  <a:gd name="connsiteX4" fmla="*/ 342596 w 621200"/>
                  <a:gd name="connsiteY4" fmla="*/ 276226 h 1300162"/>
                  <a:gd name="connsiteX5" fmla="*/ 304496 w 621200"/>
                  <a:gd name="connsiteY5" fmla="*/ 319086 h 1300162"/>
                  <a:gd name="connsiteX6" fmla="*/ 316400 w 621200"/>
                  <a:gd name="connsiteY6" fmla="*/ 352426 h 1300162"/>
                  <a:gd name="connsiteX7" fmla="*/ 399744 w 621200"/>
                  <a:gd name="connsiteY7" fmla="*/ 390526 h 1300162"/>
                  <a:gd name="connsiteX8" fmla="*/ 411652 w 621200"/>
                  <a:gd name="connsiteY8" fmla="*/ 550068 h 1300162"/>
                  <a:gd name="connsiteX9" fmla="*/ 447368 w 621200"/>
                  <a:gd name="connsiteY9" fmla="*/ 619126 h 1300162"/>
                  <a:gd name="connsiteX10" fmla="*/ 480708 w 621200"/>
                  <a:gd name="connsiteY10" fmla="*/ 626268 h 1300162"/>
                  <a:gd name="connsiteX11" fmla="*/ 478328 w 621200"/>
                  <a:gd name="connsiteY11" fmla="*/ 647700 h 1300162"/>
                  <a:gd name="connsiteX12" fmla="*/ 466420 w 621200"/>
                  <a:gd name="connsiteY12" fmla="*/ 754856 h 1300162"/>
                  <a:gd name="connsiteX13" fmla="*/ 621200 w 621200"/>
                  <a:gd name="connsiteY13" fmla="*/ 895350 h 1300162"/>
                  <a:gd name="connsiteX14" fmla="*/ 602152 w 621200"/>
                  <a:gd name="connsiteY14" fmla="*/ 926306 h 1300162"/>
                  <a:gd name="connsiteX15" fmla="*/ 530712 w 621200"/>
                  <a:gd name="connsiteY15" fmla="*/ 950118 h 1300162"/>
                  <a:gd name="connsiteX16" fmla="*/ 525952 w 621200"/>
                  <a:gd name="connsiteY16" fmla="*/ 1083468 h 1300162"/>
                  <a:gd name="connsiteX17" fmla="*/ 490232 w 621200"/>
                  <a:gd name="connsiteY17" fmla="*/ 1112042 h 1300162"/>
                  <a:gd name="connsiteX18" fmla="*/ 390220 w 621200"/>
                  <a:gd name="connsiteY18" fmla="*/ 1112042 h 1300162"/>
                  <a:gd name="connsiteX19" fmla="*/ 360868 w 621200"/>
                  <a:gd name="connsiteY19" fmla="*/ 1227812 h 1300162"/>
                  <a:gd name="connsiteX20" fmla="*/ 319576 w 621200"/>
                  <a:gd name="connsiteY20" fmla="*/ 1198562 h 1300162"/>
                  <a:gd name="connsiteX21" fmla="*/ 211624 w 621200"/>
                  <a:gd name="connsiteY21" fmla="*/ 1300162 h 1300162"/>
                  <a:gd name="connsiteX22" fmla="*/ 129076 w 621200"/>
                  <a:gd name="connsiteY22" fmla="*/ 1243012 h 1300162"/>
                  <a:gd name="connsiteX23" fmla="*/ 122728 w 621200"/>
                  <a:gd name="connsiteY23" fmla="*/ 1090612 h 1300162"/>
                  <a:gd name="connsiteX24" fmla="*/ 14776 w 621200"/>
                  <a:gd name="connsiteY24" fmla="*/ 1020762 h 1300162"/>
                  <a:gd name="connsiteX25" fmla="*/ 97328 w 621200"/>
                  <a:gd name="connsiteY25" fmla="*/ 950912 h 1300162"/>
                  <a:gd name="connsiteX26" fmla="*/ 116376 w 621200"/>
                  <a:gd name="connsiteY26" fmla="*/ 823912 h 1300162"/>
                  <a:gd name="connsiteX27" fmla="*/ 78276 w 621200"/>
                  <a:gd name="connsiteY27" fmla="*/ 722312 h 1300162"/>
                  <a:gd name="connsiteX28" fmla="*/ 116376 w 621200"/>
                  <a:gd name="connsiteY28" fmla="*/ 658812 h 1300162"/>
                  <a:gd name="connsiteX29" fmla="*/ 129076 w 621200"/>
                  <a:gd name="connsiteY29" fmla="*/ 531812 h 1300162"/>
                  <a:gd name="connsiteX30" fmla="*/ 141776 w 621200"/>
                  <a:gd name="connsiteY30" fmla="*/ 487362 h 1300162"/>
                  <a:gd name="connsiteX31" fmla="*/ 135424 w 621200"/>
                  <a:gd name="connsiteY31" fmla="*/ 385762 h 1300162"/>
                  <a:gd name="connsiteX32" fmla="*/ 65576 w 621200"/>
                  <a:gd name="connsiteY32" fmla="*/ 328612 h 1300162"/>
                  <a:gd name="connsiteX33" fmla="*/ 52876 w 621200"/>
                  <a:gd name="connsiteY33" fmla="*/ 265112 h 1300162"/>
                  <a:gd name="connsiteX34" fmla="*/ 65576 w 621200"/>
                  <a:gd name="connsiteY34" fmla="*/ 207962 h 1300162"/>
                  <a:gd name="connsiteX35" fmla="*/ 2076 w 621200"/>
                  <a:gd name="connsiteY35" fmla="*/ 30162 h 1300162"/>
                  <a:gd name="connsiteX36" fmla="*/ 0 w 621200"/>
                  <a:gd name="connsiteY36" fmla="*/ 30654 h 1300162"/>
                  <a:gd name="connsiteX37" fmla="*/ 30652 w 621200"/>
                  <a:gd name="connsiteY37" fmla="*/ 0 h 1300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621200" h="1300162">
                    <a:moveTo>
                      <a:pt x="30652" y="0"/>
                    </a:moveTo>
                    <a:lnTo>
                      <a:pt x="268776" y="33338"/>
                    </a:lnTo>
                    <a:lnTo>
                      <a:pt x="283064" y="166686"/>
                    </a:lnTo>
                    <a:lnTo>
                      <a:pt x="352120" y="161926"/>
                    </a:lnTo>
                    <a:lnTo>
                      <a:pt x="342596" y="276226"/>
                    </a:lnTo>
                    <a:lnTo>
                      <a:pt x="304496" y="319086"/>
                    </a:lnTo>
                    <a:lnTo>
                      <a:pt x="316400" y="352426"/>
                    </a:lnTo>
                    <a:lnTo>
                      <a:pt x="399744" y="390526"/>
                    </a:lnTo>
                    <a:lnTo>
                      <a:pt x="411652" y="550068"/>
                    </a:lnTo>
                    <a:lnTo>
                      <a:pt x="447368" y="619126"/>
                    </a:lnTo>
                    <a:lnTo>
                      <a:pt x="480708" y="626268"/>
                    </a:lnTo>
                    <a:lnTo>
                      <a:pt x="478328" y="647700"/>
                    </a:lnTo>
                    <a:lnTo>
                      <a:pt x="466420" y="754856"/>
                    </a:lnTo>
                    <a:lnTo>
                      <a:pt x="621200" y="895350"/>
                    </a:lnTo>
                    <a:lnTo>
                      <a:pt x="602152" y="926306"/>
                    </a:lnTo>
                    <a:lnTo>
                      <a:pt x="530712" y="950118"/>
                    </a:lnTo>
                    <a:lnTo>
                      <a:pt x="525952" y="1083468"/>
                    </a:lnTo>
                    <a:lnTo>
                      <a:pt x="490232" y="1112042"/>
                    </a:lnTo>
                    <a:lnTo>
                      <a:pt x="390220" y="1112042"/>
                    </a:lnTo>
                    <a:lnTo>
                      <a:pt x="360868" y="1227812"/>
                    </a:lnTo>
                    <a:lnTo>
                      <a:pt x="319576" y="1198562"/>
                    </a:lnTo>
                    <a:lnTo>
                      <a:pt x="211624" y="1300162"/>
                    </a:lnTo>
                    <a:lnTo>
                      <a:pt x="129076" y="1243012"/>
                    </a:lnTo>
                    <a:lnTo>
                      <a:pt x="122728" y="1090612"/>
                    </a:lnTo>
                    <a:lnTo>
                      <a:pt x="14776" y="1020762"/>
                    </a:lnTo>
                    <a:lnTo>
                      <a:pt x="97328" y="950912"/>
                    </a:lnTo>
                    <a:lnTo>
                      <a:pt x="116376" y="823912"/>
                    </a:lnTo>
                    <a:lnTo>
                      <a:pt x="78276" y="722312"/>
                    </a:lnTo>
                    <a:lnTo>
                      <a:pt x="116376" y="658812"/>
                    </a:lnTo>
                    <a:lnTo>
                      <a:pt x="129076" y="531812"/>
                    </a:lnTo>
                    <a:lnTo>
                      <a:pt x="141776" y="487362"/>
                    </a:lnTo>
                    <a:lnTo>
                      <a:pt x="135424" y="385762"/>
                    </a:lnTo>
                    <a:lnTo>
                      <a:pt x="65576" y="328612"/>
                    </a:lnTo>
                    <a:lnTo>
                      <a:pt x="52876" y="265112"/>
                    </a:lnTo>
                    <a:lnTo>
                      <a:pt x="65576" y="207962"/>
                    </a:lnTo>
                    <a:lnTo>
                      <a:pt x="2076" y="30162"/>
                    </a:lnTo>
                    <a:lnTo>
                      <a:pt x="0" y="30654"/>
                    </a:lnTo>
                    <a:lnTo>
                      <a:pt x="306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BBEE5648-807D-4DAA-8742-CE3C556B458F}"/>
                  </a:ext>
                </a:extLst>
              </p:cNvPr>
              <p:cNvSpPr/>
              <p:nvPr/>
            </p:nvSpPr>
            <p:spPr>
              <a:xfrm>
                <a:off x="38093236" y="29203650"/>
                <a:ext cx="380620" cy="469900"/>
              </a:xfrm>
              <a:custGeom>
                <a:avLst/>
                <a:gdLst>
                  <a:gd name="connsiteX0" fmla="*/ 178212 w 380620"/>
                  <a:gd name="connsiteY0" fmla="*/ 0 h 469900"/>
                  <a:gd name="connsiteX1" fmla="*/ 290132 w 380620"/>
                  <a:gd name="connsiteY1" fmla="*/ 0 h 469900"/>
                  <a:gd name="connsiteX2" fmla="*/ 297276 w 380620"/>
                  <a:gd name="connsiteY2" fmla="*/ 78582 h 469900"/>
                  <a:gd name="connsiteX3" fmla="*/ 313944 w 380620"/>
                  <a:gd name="connsiteY3" fmla="*/ 95250 h 469900"/>
                  <a:gd name="connsiteX4" fmla="*/ 380620 w 380620"/>
                  <a:gd name="connsiteY4" fmla="*/ 126206 h 469900"/>
                  <a:gd name="connsiteX5" fmla="*/ 371096 w 380620"/>
                  <a:gd name="connsiteY5" fmla="*/ 200026 h 469900"/>
                  <a:gd name="connsiteX6" fmla="*/ 282988 w 380620"/>
                  <a:gd name="connsiteY6" fmla="*/ 290514 h 469900"/>
                  <a:gd name="connsiteX7" fmla="*/ 316328 w 380620"/>
                  <a:gd name="connsiteY7" fmla="*/ 359570 h 469900"/>
                  <a:gd name="connsiteX8" fmla="*/ 317264 w 380620"/>
                  <a:gd name="connsiteY8" fmla="*/ 464254 h 469900"/>
                  <a:gd name="connsiteX9" fmla="*/ 159164 w 380620"/>
                  <a:gd name="connsiteY9" fmla="*/ 469900 h 469900"/>
                  <a:gd name="connsiteX10" fmla="*/ 127412 w 380620"/>
                  <a:gd name="connsiteY10" fmla="*/ 381000 h 469900"/>
                  <a:gd name="connsiteX11" fmla="*/ 0 w 380620"/>
                  <a:gd name="connsiteY11" fmla="*/ 358248 h 469900"/>
                  <a:gd name="connsiteX12" fmla="*/ 87728 w 380620"/>
                  <a:gd name="connsiteY12" fmla="*/ 259556 h 469900"/>
                  <a:gd name="connsiteX13" fmla="*/ 87728 w 380620"/>
                  <a:gd name="connsiteY13" fmla="*/ 73818 h 469900"/>
                  <a:gd name="connsiteX14" fmla="*/ 178212 w 380620"/>
                  <a:gd name="connsiteY14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0620" h="469900">
                    <a:moveTo>
                      <a:pt x="178212" y="0"/>
                    </a:moveTo>
                    <a:lnTo>
                      <a:pt x="290132" y="0"/>
                    </a:lnTo>
                    <a:lnTo>
                      <a:pt x="297276" y="78582"/>
                    </a:lnTo>
                    <a:lnTo>
                      <a:pt x="313944" y="95250"/>
                    </a:lnTo>
                    <a:lnTo>
                      <a:pt x="380620" y="126206"/>
                    </a:lnTo>
                    <a:lnTo>
                      <a:pt x="371096" y="200026"/>
                    </a:lnTo>
                    <a:lnTo>
                      <a:pt x="282988" y="290514"/>
                    </a:lnTo>
                    <a:lnTo>
                      <a:pt x="316328" y="359570"/>
                    </a:lnTo>
                    <a:lnTo>
                      <a:pt x="317264" y="464254"/>
                    </a:lnTo>
                    <a:lnTo>
                      <a:pt x="159164" y="469900"/>
                    </a:lnTo>
                    <a:lnTo>
                      <a:pt x="127412" y="381000"/>
                    </a:lnTo>
                    <a:lnTo>
                      <a:pt x="0" y="358248"/>
                    </a:lnTo>
                    <a:lnTo>
                      <a:pt x="87728" y="259556"/>
                    </a:lnTo>
                    <a:lnTo>
                      <a:pt x="87728" y="73818"/>
                    </a:lnTo>
                    <a:lnTo>
                      <a:pt x="1782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CC2F2A58-96F7-4641-BE67-5DFE386305D6}"/>
                  </a:ext>
                </a:extLst>
              </p:cNvPr>
              <p:cNvSpPr/>
              <p:nvPr/>
            </p:nvSpPr>
            <p:spPr>
              <a:xfrm>
                <a:off x="38640544" y="29320332"/>
                <a:ext cx="371164" cy="302418"/>
              </a:xfrm>
              <a:custGeom>
                <a:avLst/>
                <a:gdLst>
                  <a:gd name="connsiteX0" fmla="*/ 342900 w 371164"/>
                  <a:gd name="connsiteY0" fmla="*/ 0 h 302418"/>
                  <a:gd name="connsiteX1" fmla="*/ 371164 w 371164"/>
                  <a:gd name="connsiteY1" fmla="*/ 32682 h 302418"/>
                  <a:gd name="connsiteX2" fmla="*/ 364332 w 371164"/>
                  <a:gd name="connsiteY2" fmla="*/ 35718 h 302418"/>
                  <a:gd name="connsiteX3" fmla="*/ 330244 w 371164"/>
                  <a:gd name="connsiteY3" fmla="*/ 240256 h 302418"/>
                  <a:gd name="connsiteX4" fmla="*/ 221456 w 371164"/>
                  <a:gd name="connsiteY4" fmla="*/ 302418 h 302418"/>
                  <a:gd name="connsiteX5" fmla="*/ 166320 w 371164"/>
                  <a:gd name="connsiteY5" fmla="*/ 263824 h 302418"/>
                  <a:gd name="connsiteX6" fmla="*/ 164304 w 371164"/>
                  <a:gd name="connsiteY6" fmla="*/ 259556 h 302418"/>
                  <a:gd name="connsiteX7" fmla="*/ 71436 w 371164"/>
                  <a:gd name="connsiteY7" fmla="*/ 178592 h 302418"/>
                  <a:gd name="connsiteX8" fmla="*/ 80960 w 371164"/>
                  <a:gd name="connsiteY8" fmla="*/ 135732 h 302418"/>
                  <a:gd name="connsiteX9" fmla="*/ 0 w 371164"/>
                  <a:gd name="connsiteY9" fmla="*/ 114300 h 302418"/>
                  <a:gd name="connsiteX10" fmla="*/ 14288 w 371164"/>
                  <a:gd name="connsiteY10" fmla="*/ 47624 h 302418"/>
                  <a:gd name="connsiteX11" fmla="*/ 85724 w 371164"/>
                  <a:gd name="connsiteY11" fmla="*/ 61912 h 302418"/>
                  <a:gd name="connsiteX12" fmla="*/ 111920 w 371164"/>
                  <a:gd name="connsiteY12" fmla="*/ 19048 h 302418"/>
                  <a:gd name="connsiteX13" fmla="*/ 166688 w 371164"/>
                  <a:gd name="connsiteY13" fmla="*/ 35718 h 302418"/>
                  <a:gd name="connsiteX14" fmla="*/ 159544 w 371164"/>
                  <a:gd name="connsiteY14" fmla="*/ 76200 h 302418"/>
                  <a:gd name="connsiteX15" fmla="*/ 242888 w 371164"/>
                  <a:gd name="connsiteY15" fmla="*/ 69056 h 302418"/>
                  <a:gd name="connsiteX16" fmla="*/ 342900 w 371164"/>
                  <a:gd name="connsiteY16" fmla="*/ 0 h 302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71164" h="302418">
                    <a:moveTo>
                      <a:pt x="342900" y="0"/>
                    </a:moveTo>
                    <a:lnTo>
                      <a:pt x="371164" y="32682"/>
                    </a:lnTo>
                    <a:lnTo>
                      <a:pt x="364332" y="35718"/>
                    </a:lnTo>
                    <a:lnTo>
                      <a:pt x="330244" y="240256"/>
                    </a:lnTo>
                    <a:lnTo>
                      <a:pt x="221456" y="302418"/>
                    </a:lnTo>
                    <a:lnTo>
                      <a:pt x="166320" y="263824"/>
                    </a:lnTo>
                    <a:lnTo>
                      <a:pt x="164304" y="259556"/>
                    </a:lnTo>
                    <a:lnTo>
                      <a:pt x="71436" y="178592"/>
                    </a:lnTo>
                    <a:lnTo>
                      <a:pt x="80960" y="135732"/>
                    </a:lnTo>
                    <a:lnTo>
                      <a:pt x="0" y="114300"/>
                    </a:lnTo>
                    <a:lnTo>
                      <a:pt x="14288" y="47624"/>
                    </a:lnTo>
                    <a:lnTo>
                      <a:pt x="85724" y="61912"/>
                    </a:lnTo>
                    <a:lnTo>
                      <a:pt x="111920" y="19048"/>
                    </a:lnTo>
                    <a:lnTo>
                      <a:pt x="166688" y="35718"/>
                    </a:lnTo>
                    <a:lnTo>
                      <a:pt x="159544" y="76200"/>
                    </a:lnTo>
                    <a:lnTo>
                      <a:pt x="242888" y="69056"/>
                    </a:lnTo>
                    <a:lnTo>
                      <a:pt x="3429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B6400567-D231-43AC-8383-D7C7A5DCDE0C}"/>
                  </a:ext>
                </a:extLst>
              </p:cNvPr>
              <p:cNvSpPr/>
              <p:nvPr/>
            </p:nvSpPr>
            <p:spPr>
              <a:xfrm>
                <a:off x="37261800" y="29592758"/>
                <a:ext cx="554400" cy="804692"/>
              </a:xfrm>
              <a:custGeom>
                <a:avLst/>
                <a:gdLst>
                  <a:gd name="connsiteX0" fmla="*/ 554400 w 554400"/>
                  <a:gd name="connsiteY0" fmla="*/ 0 h 804692"/>
                  <a:gd name="connsiteX1" fmla="*/ 546100 w 554400"/>
                  <a:gd name="connsiteY1" fmla="*/ 195092 h 804692"/>
                  <a:gd name="connsiteX2" fmla="*/ 463552 w 554400"/>
                  <a:gd name="connsiteY2" fmla="*/ 258592 h 804692"/>
                  <a:gd name="connsiteX3" fmla="*/ 495300 w 554400"/>
                  <a:gd name="connsiteY3" fmla="*/ 341142 h 804692"/>
                  <a:gd name="connsiteX4" fmla="*/ 482600 w 554400"/>
                  <a:gd name="connsiteY4" fmla="*/ 512592 h 804692"/>
                  <a:gd name="connsiteX5" fmla="*/ 514352 w 554400"/>
                  <a:gd name="connsiteY5" fmla="*/ 582442 h 804692"/>
                  <a:gd name="connsiteX6" fmla="*/ 533400 w 554400"/>
                  <a:gd name="connsiteY6" fmla="*/ 684042 h 804692"/>
                  <a:gd name="connsiteX7" fmla="*/ 412752 w 554400"/>
                  <a:gd name="connsiteY7" fmla="*/ 804692 h 804692"/>
                  <a:gd name="connsiteX8" fmla="*/ 196848 w 554400"/>
                  <a:gd name="connsiteY8" fmla="*/ 779292 h 804692"/>
                  <a:gd name="connsiteX9" fmla="*/ 177800 w 554400"/>
                  <a:gd name="connsiteY9" fmla="*/ 696742 h 804692"/>
                  <a:gd name="connsiteX10" fmla="*/ 101600 w 554400"/>
                  <a:gd name="connsiteY10" fmla="*/ 677692 h 804692"/>
                  <a:gd name="connsiteX11" fmla="*/ 95248 w 554400"/>
                  <a:gd name="connsiteY11" fmla="*/ 588792 h 804692"/>
                  <a:gd name="connsiteX12" fmla="*/ 0 w 554400"/>
                  <a:gd name="connsiteY12" fmla="*/ 461792 h 804692"/>
                  <a:gd name="connsiteX13" fmla="*/ 43472 w 554400"/>
                  <a:gd name="connsiteY13" fmla="*/ 342240 h 804692"/>
                  <a:gd name="connsiteX14" fmla="*/ 104776 w 554400"/>
                  <a:gd name="connsiteY14" fmla="*/ 346698 h 804692"/>
                  <a:gd name="connsiteX15" fmla="*/ 240504 w 554400"/>
                  <a:gd name="connsiteY15" fmla="*/ 270498 h 804692"/>
                  <a:gd name="connsiteX16" fmla="*/ 371476 w 554400"/>
                  <a:gd name="connsiteY16" fmla="*/ 291930 h 804692"/>
                  <a:gd name="connsiteX17" fmla="*/ 381000 w 554400"/>
                  <a:gd name="connsiteY17" fmla="*/ 165722 h 804692"/>
                  <a:gd name="connsiteX18" fmla="*/ 450056 w 554400"/>
                  <a:gd name="connsiteY18" fmla="*/ 56186 h 804692"/>
                  <a:gd name="connsiteX19" fmla="*/ 554400 w 554400"/>
                  <a:gd name="connsiteY19" fmla="*/ 0 h 80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54400" h="804692">
                    <a:moveTo>
                      <a:pt x="554400" y="0"/>
                    </a:moveTo>
                    <a:lnTo>
                      <a:pt x="546100" y="195092"/>
                    </a:lnTo>
                    <a:lnTo>
                      <a:pt x="463552" y="258592"/>
                    </a:lnTo>
                    <a:lnTo>
                      <a:pt x="495300" y="341142"/>
                    </a:lnTo>
                    <a:lnTo>
                      <a:pt x="482600" y="512592"/>
                    </a:lnTo>
                    <a:lnTo>
                      <a:pt x="514352" y="582442"/>
                    </a:lnTo>
                    <a:lnTo>
                      <a:pt x="533400" y="684042"/>
                    </a:lnTo>
                    <a:lnTo>
                      <a:pt x="412752" y="804692"/>
                    </a:lnTo>
                    <a:lnTo>
                      <a:pt x="196848" y="779292"/>
                    </a:lnTo>
                    <a:lnTo>
                      <a:pt x="177800" y="696742"/>
                    </a:lnTo>
                    <a:lnTo>
                      <a:pt x="101600" y="677692"/>
                    </a:lnTo>
                    <a:lnTo>
                      <a:pt x="95248" y="588792"/>
                    </a:lnTo>
                    <a:lnTo>
                      <a:pt x="0" y="461792"/>
                    </a:lnTo>
                    <a:lnTo>
                      <a:pt x="43472" y="342240"/>
                    </a:lnTo>
                    <a:lnTo>
                      <a:pt x="104776" y="346698"/>
                    </a:lnTo>
                    <a:lnTo>
                      <a:pt x="240504" y="270498"/>
                    </a:lnTo>
                    <a:lnTo>
                      <a:pt x="371476" y="291930"/>
                    </a:lnTo>
                    <a:lnTo>
                      <a:pt x="381000" y="165722"/>
                    </a:lnTo>
                    <a:lnTo>
                      <a:pt x="450056" y="56186"/>
                    </a:lnTo>
                    <a:lnTo>
                      <a:pt x="5544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CE77D7D4-48D5-4F50-A005-577A0DA7A488}"/>
                  </a:ext>
                </a:extLst>
              </p:cNvPr>
              <p:cNvSpPr/>
              <p:nvPr/>
            </p:nvSpPr>
            <p:spPr>
              <a:xfrm>
                <a:off x="38672396" y="27832050"/>
                <a:ext cx="522980" cy="445294"/>
              </a:xfrm>
              <a:custGeom>
                <a:avLst/>
                <a:gdLst>
                  <a:gd name="connsiteX0" fmla="*/ 294380 w 522980"/>
                  <a:gd name="connsiteY0" fmla="*/ 0 h 445294"/>
                  <a:gd name="connsiteX1" fmla="*/ 332480 w 522980"/>
                  <a:gd name="connsiteY1" fmla="*/ 23814 h 445294"/>
                  <a:gd name="connsiteX2" fmla="*/ 369024 w 522980"/>
                  <a:gd name="connsiteY2" fmla="*/ 10110 h 445294"/>
                  <a:gd name="connsiteX3" fmla="*/ 408680 w 522980"/>
                  <a:gd name="connsiteY3" fmla="*/ 76200 h 445294"/>
                  <a:gd name="connsiteX4" fmla="*/ 446780 w 522980"/>
                  <a:gd name="connsiteY4" fmla="*/ 85726 h 445294"/>
                  <a:gd name="connsiteX5" fmla="*/ 446780 w 522980"/>
                  <a:gd name="connsiteY5" fmla="*/ 190500 h 445294"/>
                  <a:gd name="connsiteX6" fmla="*/ 522980 w 522980"/>
                  <a:gd name="connsiteY6" fmla="*/ 247650 h 445294"/>
                  <a:gd name="connsiteX7" fmla="*/ 500168 w 522980"/>
                  <a:gd name="connsiteY7" fmla="*/ 308484 h 445294"/>
                  <a:gd name="connsiteX8" fmla="*/ 425348 w 522980"/>
                  <a:gd name="connsiteY8" fmla="*/ 316706 h 445294"/>
                  <a:gd name="connsiteX9" fmla="*/ 325336 w 522980"/>
                  <a:gd name="connsiteY9" fmla="*/ 288130 h 445294"/>
                  <a:gd name="connsiteX10" fmla="*/ 244372 w 522980"/>
                  <a:gd name="connsiteY10" fmla="*/ 330994 h 445294"/>
                  <a:gd name="connsiteX11" fmla="*/ 199128 w 522980"/>
                  <a:gd name="connsiteY11" fmla="*/ 321470 h 445294"/>
                  <a:gd name="connsiteX12" fmla="*/ 87212 w 522980"/>
                  <a:gd name="connsiteY12" fmla="*/ 445294 h 445294"/>
                  <a:gd name="connsiteX13" fmla="*/ 0 w 522980"/>
                  <a:gd name="connsiteY13" fmla="*/ 307768 h 445294"/>
                  <a:gd name="connsiteX14" fmla="*/ 137216 w 522980"/>
                  <a:gd name="connsiteY14" fmla="*/ 300038 h 445294"/>
                  <a:gd name="connsiteX15" fmla="*/ 151504 w 522980"/>
                  <a:gd name="connsiteY15" fmla="*/ 221456 h 445294"/>
                  <a:gd name="connsiteX16" fmla="*/ 130072 w 522980"/>
                  <a:gd name="connsiteY16" fmla="*/ 192882 h 445294"/>
                  <a:gd name="connsiteX17" fmla="*/ 130072 w 522980"/>
                  <a:gd name="connsiteY17" fmla="*/ 150018 h 445294"/>
                  <a:gd name="connsiteX18" fmla="*/ 91972 w 522980"/>
                  <a:gd name="connsiteY18" fmla="*/ 116682 h 445294"/>
                  <a:gd name="connsiteX19" fmla="*/ 180732 w 522980"/>
                  <a:gd name="connsiteY19" fmla="*/ 19334 h 445294"/>
                  <a:gd name="connsiteX20" fmla="*/ 227704 w 522980"/>
                  <a:gd name="connsiteY20" fmla="*/ 52388 h 445294"/>
                  <a:gd name="connsiteX21" fmla="*/ 294380 w 522980"/>
                  <a:gd name="connsiteY21" fmla="*/ 0 h 4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2980" h="445294">
                    <a:moveTo>
                      <a:pt x="294380" y="0"/>
                    </a:moveTo>
                    <a:lnTo>
                      <a:pt x="332480" y="23814"/>
                    </a:lnTo>
                    <a:lnTo>
                      <a:pt x="369024" y="10110"/>
                    </a:lnTo>
                    <a:lnTo>
                      <a:pt x="408680" y="76200"/>
                    </a:lnTo>
                    <a:lnTo>
                      <a:pt x="446780" y="85726"/>
                    </a:lnTo>
                    <a:lnTo>
                      <a:pt x="446780" y="190500"/>
                    </a:lnTo>
                    <a:lnTo>
                      <a:pt x="522980" y="247650"/>
                    </a:lnTo>
                    <a:lnTo>
                      <a:pt x="500168" y="308484"/>
                    </a:lnTo>
                    <a:lnTo>
                      <a:pt x="425348" y="316706"/>
                    </a:lnTo>
                    <a:lnTo>
                      <a:pt x="325336" y="288130"/>
                    </a:lnTo>
                    <a:lnTo>
                      <a:pt x="244372" y="330994"/>
                    </a:lnTo>
                    <a:lnTo>
                      <a:pt x="199128" y="321470"/>
                    </a:lnTo>
                    <a:lnTo>
                      <a:pt x="87212" y="445294"/>
                    </a:lnTo>
                    <a:lnTo>
                      <a:pt x="0" y="307768"/>
                    </a:lnTo>
                    <a:lnTo>
                      <a:pt x="137216" y="300038"/>
                    </a:lnTo>
                    <a:lnTo>
                      <a:pt x="151504" y="221456"/>
                    </a:lnTo>
                    <a:lnTo>
                      <a:pt x="130072" y="192882"/>
                    </a:lnTo>
                    <a:lnTo>
                      <a:pt x="130072" y="150018"/>
                    </a:lnTo>
                    <a:lnTo>
                      <a:pt x="91972" y="116682"/>
                    </a:lnTo>
                    <a:lnTo>
                      <a:pt x="180732" y="19334"/>
                    </a:lnTo>
                    <a:lnTo>
                      <a:pt x="227704" y="52388"/>
                    </a:lnTo>
                    <a:lnTo>
                      <a:pt x="29438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4B6A27B4-55B9-4F51-8F40-1007D67C4C57}"/>
                  </a:ext>
                </a:extLst>
              </p:cNvPr>
              <p:cNvSpPr/>
              <p:nvPr/>
            </p:nvSpPr>
            <p:spPr>
              <a:xfrm>
                <a:off x="37071616" y="28148756"/>
                <a:ext cx="680720" cy="426244"/>
              </a:xfrm>
              <a:custGeom>
                <a:avLst/>
                <a:gdLst>
                  <a:gd name="connsiteX0" fmla="*/ 594996 w 680720"/>
                  <a:gd name="connsiteY0" fmla="*/ 0 h 426244"/>
                  <a:gd name="connsiteX1" fmla="*/ 642624 w 680720"/>
                  <a:gd name="connsiteY1" fmla="*/ 2382 h 426244"/>
                  <a:gd name="connsiteX2" fmla="*/ 642992 w 680720"/>
                  <a:gd name="connsiteY2" fmla="*/ 1134 h 426244"/>
                  <a:gd name="connsiteX3" fmla="*/ 680720 w 680720"/>
                  <a:gd name="connsiteY3" fmla="*/ 16668 h 426244"/>
                  <a:gd name="connsiteX4" fmla="*/ 659288 w 680720"/>
                  <a:gd name="connsiteY4" fmla="*/ 126208 h 426244"/>
                  <a:gd name="connsiteX5" fmla="*/ 585472 w 680720"/>
                  <a:gd name="connsiteY5" fmla="*/ 209550 h 426244"/>
                  <a:gd name="connsiteX6" fmla="*/ 516416 w 680720"/>
                  <a:gd name="connsiteY6" fmla="*/ 238124 h 426244"/>
                  <a:gd name="connsiteX7" fmla="*/ 516416 w 680720"/>
                  <a:gd name="connsiteY7" fmla="*/ 295276 h 426244"/>
                  <a:gd name="connsiteX8" fmla="*/ 568804 w 680720"/>
                  <a:gd name="connsiteY8" fmla="*/ 376238 h 426244"/>
                  <a:gd name="connsiteX9" fmla="*/ 471172 w 680720"/>
                  <a:gd name="connsiteY9" fmla="*/ 383382 h 426244"/>
                  <a:gd name="connsiteX10" fmla="*/ 466408 w 680720"/>
                  <a:gd name="connsiteY10" fmla="*/ 411956 h 426244"/>
                  <a:gd name="connsiteX11" fmla="*/ 421164 w 680720"/>
                  <a:gd name="connsiteY11" fmla="*/ 426244 h 426244"/>
                  <a:gd name="connsiteX12" fmla="*/ 344964 w 680720"/>
                  <a:gd name="connsiteY12" fmla="*/ 364332 h 426244"/>
                  <a:gd name="connsiteX13" fmla="*/ 240192 w 680720"/>
                  <a:gd name="connsiteY13" fmla="*/ 347664 h 426244"/>
                  <a:gd name="connsiteX14" fmla="*/ 192564 w 680720"/>
                  <a:gd name="connsiteY14" fmla="*/ 328612 h 426244"/>
                  <a:gd name="connsiteX15" fmla="*/ 163992 w 680720"/>
                  <a:gd name="connsiteY15" fmla="*/ 364332 h 426244"/>
                  <a:gd name="connsiteX16" fmla="*/ 68740 w 680720"/>
                  <a:gd name="connsiteY16" fmla="*/ 361950 h 426244"/>
                  <a:gd name="connsiteX17" fmla="*/ 0 w 680720"/>
                  <a:gd name="connsiteY17" fmla="*/ 233064 h 426244"/>
                  <a:gd name="connsiteX18" fmla="*/ 104460 w 680720"/>
                  <a:gd name="connsiteY18" fmla="*/ 221456 h 426244"/>
                  <a:gd name="connsiteX19" fmla="*/ 147320 w 680720"/>
                  <a:gd name="connsiteY19" fmla="*/ 90488 h 426244"/>
                  <a:gd name="connsiteX20" fmla="*/ 242572 w 680720"/>
                  <a:gd name="connsiteY20" fmla="*/ 90488 h 426244"/>
                  <a:gd name="connsiteX21" fmla="*/ 237808 w 680720"/>
                  <a:gd name="connsiteY21" fmla="*/ 4764 h 426244"/>
                  <a:gd name="connsiteX22" fmla="*/ 364016 w 680720"/>
                  <a:gd name="connsiteY22" fmla="*/ 4764 h 426244"/>
                  <a:gd name="connsiteX23" fmla="*/ 442596 w 680720"/>
                  <a:gd name="connsiteY23" fmla="*/ 111920 h 426244"/>
                  <a:gd name="connsiteX24" fmla="*/ 594996 w 680720"/>
                  <a:gd name="connsiteY24" fmla="*/ 0 h 426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80720" h="426244">
                    <a:moveTo>
                      <a:pt x="594996" y="0"/>
                    </a:moveTo>
                    <a:lnTo>
                      <a:pt x="642624" y="2382"/>
                    </a:lnTo>
                    <a:lnTo>
                      <a:pt x="642992" y="1134"/>
                    </a:lnTo>
                    <a:lnTo>
                      <a:pt x="680720" y="16668"/>
                    </a:lnTo>
                    <a:lnTo>
                      <a:pt x="659288" y="126208"/>
                    </a:lnTo>
                    <a:lnTo>
                      <a:pt x="585472" y="209550"/>
                    </a:lnTo>
                    <a:lnTo>
                      <a:pt x="516416" y="238124"/>
                    </a:lnTo>
                    <a:lnTo>
                      <a:pt x="516416" y="295276"/>
                    </a:lnTo>
                    <a:lnTo>
                      <a:pt x="568804" y="376238"/>
                    </a:lnTo>
                    <a:lnTo>
                      <a:pt x="471172" y="383382"/>
                    </a:lnTo>
                    <a:lnTo>
                      <a:pt x="466408" y="411956"/>
                    </a:lnTo>
                    <a:lnTo>
                      <a:pt x="421164" y="426244"/>
                    </a:lnTo>
                    <a:lnTo>
                      <a:pt x="344964" y="364332"/>
                    </a:lnTo>
                    <a:lnTo>
                      <a:pt x="240192" y="347664"/>
                    </a:lnTo>
                    <a:lnTo>
                      <a:pt x="192564" y="328612"/>
                    </a:lnTo>
                    <a:lnTo>
                      <a:pt x="163992" y="364332"/>
                    </a:lnTo>
                    <a:lnTo>
                      <a:pt x="68740" y="361950"/>
                    </a:lnTo>
                    <a:lnTo>
                      <a:pt x="0" y="233064"/>
                    </a:lnTo>
                    <a:lnTo>
                      <a:pt x="104460" y="221456"/>
                    </a:lnTo>
                    <a:lnTo>
                      <a:pt x="147320" y="90488"/>
                    </a:lnTo>
                    <a:lnTo>
                      <a:pt x="242572" y="90488"/>
                    </a:lnTo>
                    <a:lnTo>
                      <a:pt x="237808" y="4764"/>
                    </a:lnTo>
                    <a:lnTo>
                      <a:pt x="364016" y="4764"/>
                    </a:lnTo>
                    <a:lnTo>
                      <a:pt x="442596" y="111920"/>
                    </a:lnTo>
                    <a:lnTo>
                      <a:pt x="5949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721D1FB9-2516-4D85-9462-B2EF196F9597}"/>
                  </a:ext>
                </a:extLst>
              </p:cNvPr>
              <p:cNvSpPr/>
              <p:nvPr/>
            </p:nvSpPr>
            <p:spPr>
              <a:xfrm>
                <a:off x="38979744" y="28991302"/>
                <a:ext cx="584864" cy="361712"/>
              </a:xfrm>
              <a:custGeom>
                <a:avLst/>
                <a:gdLst>
                  <a:gd name="connsiteX0" fmla="*/ 313164 w 584864"/>
                  <a:gd name="connsiteY0" fmla="*/ 0 h 361712"/>
                  <a:gd name="connsiteX1" fmla="*/ 313264 w 584864"/>
                  <a:gd name="connsiteY1" fmla="*/ 418 h 361712"/>
                  <a:gd name="connsiteX2" fmla="*/ 584864 w 584864"/>
                  <a:gd name="connsiteY2" fmla="*/ 9514 h 361712"/>
                  <a:gd name="connsiteX3" fmla="*/ 549008 w 584864"/>
                  <a:gd name="connsiteY3" fmla="*/ 117098 h 361712"/>
                  <a:gd name="connsiteX4" fmla="*/ 425180 w 584864"/>
                  <a:gd name="connsiteY4" fmla="*/ 145674 h 361712"/>
                  <a:gd name="connsiteX5" fmla="*/ 348980 w 584864"/>
                  <a:gd name="connsiteY5" fmla="*/ 250448 h 361712"/>
                  <a:gd name="connsiteX6" fmla="*/ 225156 w 584864"/>
                  <a:gd name="connsiteY6" fmla="*/ 317122 h 361712"/>
                  <a:gd name="connsiteX7" fmla="*/ 110856 w 584864"/>
                  <a:gd name="connsiteY7" fmla="*/ 326648 h 361712"/>
                  <a:gd name="connsiteX8" fmla="*/ 31964 w 584864"/>
                  <a:gd name="connsiteY8" fmla="*/ 361712 h 361712"/>
                  <a:gd name="connsiteX9" fmla="*/ 3700 w 584864"/>
                  <a:gd name="connsiteY9" fmla="*/ 329030 h 361712"/>
                  <a:gd name="connsiteX10" fmla="*/ 0 w 584864"/>
                  <a:gd name="connsiteY10" fmla="*/ 331586 h 361712"/>
                  <a:gd name="connsiteX11" fmla="*/ 32276 w 584864"/>
                  <a:gd name="connsiteY11" fmla="*/ 236162 h 361712"/>
                  <a:gd name="connsiteX12" fmla="*/ 120380 w 584864"/>
                  <a:gd name="connsiteY12" fmla="*/ 164722 h 361712"/>
                  <a:gd name="connsiteX13" fmla="*/ 148956 w 584864"/>
                  <a:gd name="connsiteY13" fmla="*/ 98048 h 361712"/>
                  <a:gd name="connsiteX14" fmla="*/ 227536 w 584864"/>
                  <a:gd name="connsiteY14" fmla="*/ 95666 h 361712"/>
                  <a:gd name="connsiteX15" fmla="*/ 277544 w 584864"/>
                  <a:gd name="connsiteY15" fmla="*/ 21848 h 361712"/>
                  <a:gd name="connsiteX16" fmla="*/ 313164 w 584864"/>
                  <a:gd name="connsiteY16" fmla="*/ 0 h 361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4864" h="361712">
                    <a:moveTo>
                      <a:pt x="313164" y="0"/>
                    </a:moveTo>
                    <a:lnTo>
                      <a:pt x="313264" y="418"/>
                    </a:lnTo>
                    <a:lnTo>
                      <a:pt x="584864" y="9514"/>
                    </a:lnTo>
                    <a:lnTo>
                      <a:pt x="549008" y="117098"/>
                    </a:lnTo>
                    <a:lnTo>
                      <a:pt x="425180" y="145674"/>
                    </a:lnTo>
                    <a:lnTo>
                      <a:pt x="348980" y="250448"/>
                    </a:lnTo>
                    <a:lnTo>
                      <a:pt x="225156" y="317122"/>
                    </a:lnTo>
                    <a:lnTo>
                      <a:pt x="110856" y="326648"/>
                    </a:lnTo>
                    <a:lnTo>
                      <a:pt x="31964" y="361712"/>
                    </a:lnTo>
                    <a:lnTo>
                      <a:pt x="3700" y="329030"/>
                    </a:lnTo>
                    <a:lnTo>
                      <a:pt x="0" y="331586"/>
                    </a:lnTo>
                    <a:lnTo>
                      <a:pt x="32276" y="236162"/>
                    </a:lnTo>
                    <a:lnTo>
                      <a:pt x="120380" y="164722"/>
                    </a:lnTo>
                    <a:lnTo>
                      <a:pt x="148956" y="98048"/>
                    </a:lnTo>
                    <a:lnTo>
                      <a:pt x="227536" y="95666"/>
                    </a:lnTo>
                    <a:lnTo>
                      <a:pt x="277544" y="21848"/>
                    </a:lnTo>
                    <a:lnTo>
                      <a:pt x="3131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B84503D0-DF97-43F9-B22E-FBC6B7389F03}"/>
                  </a:ext>
                </a:extLst>
              </p:cNvPr>
              <p:cNvSpPr/>
              <p:nvPr/>
            </p:nvSpPr>
            <p:spPr>
              <a:xfrm>
                <a:off x="38763584" y="28120180"/>
                <a:ext cx="491668" cy="243968"/>
              </a:xfrm>
              <a:custGeom>
                <a:avLst/>
                <a:gdLst>
                  <a:gd name="connsiteX0" fmla="*/ 234148 w 491668"/>
                  <a:gd name="connsiteY0" fmla="*/ 0 h 243968"/>
                  <a:gd name="connsiteX1" fmla="*/ 334160 w 491668"/>
                  <a:gd name="connsiteY1" fmla="*/ 28576 h 243968"/>
                  <a:gd name="connsiteX2" fmla="*/ 408980 w 491668"/>
                  <a:gd name="connsiteY2" fmla="*/ 20354 h 243968"/>
                  <a:gd name="connsiteX3" fmla="*/ 403216 w 491668"/>
                  <a:gd name="connsiteY3" fmla="*/ 35720 h 243968"/>
                  <a:gd name="connsiteX4" fmla="*/ 491668 w 491668"/>
                  <a:gd name="connsiteY4" fmla="*/ 174716 h 243968"/>
                  <a:gd name="connsiteX5" fmla="*/ 457984 w 491668"/>
                  <a:gd name="connsiteY5" fmla="*/ 176214 h 243968"/>
                  <a:gd name="connsiteX6" fmla="*/ 438936 w 491668"/>
                  <a:gd name="connsiteY6" fmla="*/ 226220 h 243968"/>
                  <a:gd name="connsiteX7" fmla="*/ 379404 w 491668"/>
                  <a:gd name="connsiteY7" fmla="*/ 235744 h 243968"/>
                  <a:gd name="connsiteX8" fmla="*/ 378104 w 491668"/>
                  <a:gd name="connsiteY8" fmla="*/ 243968 h 243968"/>
                  <a:gd name="connsiteX9" fmla="*/ 296060 w 491668"/>
                  <a:gd name="connsiteY9" fmla="*/ 192884 h 243968"/>
                  <a:gd name="connsiteX10" fmla="*/ 262720 w 491668"/>
                  <a:gd name="connsiteY10" fmla="*/ 140496 h 243968"/>
                  <a:gd name="connsiteX11" fmla="*/ 167472 w 491668"/>
                  <a:gd name="connsiteY11" fmla="*/ 128588 h 243968"/>
                  <a:gd name="connsiteX12" fmla="*/ 24596 w 491668"/>
                  <a:gd name="connsiteY12" fmla="*/ 197644 h 243968"/>
                  <a:gd name="connsiteX13" fmla="*/ 784 w 491668"/>
                  <a:gd name="connsiteY13" fmla="*/ 157164 h 243968"/>
                  <a:gd name="connsiteX14" fmla="*/ 0 w 491668"/>
                  <a:gd name="connsiteY14" fmla="*/ 152766 h 243968"/>
                  <a:gd name="connsiteX15" fmla="*/ 107940 w 491668"/>
                  <a:gd name="connsiteY15" fmla="*/ 33340 h 243968"/>
                  <a:gd name="connsiteX16" fmla="*/ 153184 w 491668"/>
                  <a:gd name="connsiteY16" fmla="*/ 42864 h 243968"/>
                  <a:gd name="connsiteX17" fmla="*/ 234148 w 491668"/>
                  <a:gd name="connsiteY17" fmla="*/ 0 h 24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91668" h="243968">
                    <a:moveTo>
                      <a:pt x="234148" y="0"/>
                    </a:moveTo>
                    <a:lnTo>
                      <a:pt x="334160" y="28576"/>
                    </a:lnTo>
                    <a:lnTo>
                      <a:pt x="408980" y="20354"/>
                    </a:lnTo>
                    <a:lnTo>
                      <a:pt x="403216" y="35720"/>
                    </a:lnTo>
                    <a:lnTo>
                      <a:pt x="491668" y="174716"/>
                    </a:lnTo>
                    <a:lnTo>
                      <a:pt x="457984" y="176214"/>
                    </a:lnTo>
                    <a:lnTo>
                      <a:pt x="438936" y="226220"/>
                    </a:lnTo>
                    <a:lnTo>
                      <a:pt x="379404" y="235744"/>
                    </a:lnTo>
                    <a:lnTo>
                      <a:pt x="378104" y="243968"/>
                    </a:lnTo>
                    <a:lnTo>
                      <a:pt x="296060" y="192884"/>
                    </a:lnTo>
                    <a:lnTo>
                      <a:pt x="262720" y="140496"/>
                    </a:lnTo>
                    <a:lnTo>
                      <a:pt x="167472" y="128588"/>
                    </a:lnTo>
                    <a:lnTo>
                      <a:pt x="24596" y="197644"/>
                    </a:lnTo>
                    <a:lnTo>
                      <a:pt x="784" y="157164"/>
                    </a:lnTo>
                    <a:lnTo>
                      <a:pt x="0" y="152766"/>
                    </a:lnTo>
                    <a:lnTo>
                      <a:pt x="107940" y="33340"/>
                    </a:lnTo>
                    <a:lnTo>
                      <a:pt x="153184" y="42864"/>
                    </a:lnTo>
                    <a:lnTo>
                      <a:pt x="2341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62D264C4-9B29-4B70-AC0D-460D9C3AE075}"/>
                  </a:ext>
                </a:extLst>
              </p:cNvPr>
              <p:cNvSpPr/>
              <p:nvPr/>
            </p:nvSpPr>
            <p:spPr>
              <a:xfrm>
                <a:off x="37988080" y="27640416"/>
                <a:ext cx="684516" cy="989352"/>
              </a:xfrm>
              <a:custGeom>
                <a:avLst/>
                <a:gdLst>
                  <a:gd name="connsiteX0" fmla="*/ 407600 w 684516"/>
                  <a:gd name="connsiteY0" fmla="*/ 0 h 989352"/>
                  <a:gd name="connsiteX1" fmla="*/ 416720 w 684516"/>
                  <a:gd name="connsiteY1" fmla="*/ 5896 h 989352"/>
                  <a:gd name="connsiteX2" fmla="*/ 564360 w 684516"/>
                  <a:gd name="connsiteY2" fmla="*/ 24948 h 989352"/>
                  <a:gd name="connsiteX3" fmla="*/ 597696 w 684516"/>
                  <a:gd name="connsiteY3" fmla="*/ 67808 h 989352"/>
                  <a:gd name="connsiteX4" fmla="*/ 602456 w 684516"/>
                  <a:gd name="connsiteY4" fmla="*/ 115434 h 989352"/>
                  <a:gd name="connsiteX5" fmla="*/ 669132 w 684516"/>
                  <a:gd name="connsiteY5" fmla="*/ 153534 h 989352"/>
                  <a:gd name="connsiteX6" fmla="*/ 684516 w 684516"/>
                  <a:gd name="connsiteY6" fmla="*/ 153534 h 989352"/>
                  <a:gd name="connsiteX7" fmla="*/ 576264 w 684516"/>
                  <a:gd name="connsiteY7" fmla="*/ 291648 h 989352"/>
                  <a:gd name="connsiteX8" fmla="*/ 589624 w 684516"/>
                  <a:gd name="connsiteY8" fmla="*/ 447508 h 989352"/>
                  <a:gd name="connsiteX9" fmla="*/ 433388 w 684516"/>
                  <a:gd name="connsiteY9" fmla="*/ 455952 h 989352"/>
                  <a:gd name="connsiteX10" fmla="*/ 433388 w 684516"/>
                  <a:gd name="connsiteY10" fmla="*/ 541678 h 989352"/>
                  <a:gd name="connsiteX11" fmla="*/ 340520 w 684516"/>
                  <a:gd name="connsiteY11" fmla="*/ 698840 h 989352"/>
                  <a:gd name="connsiteX12" fmla="*/ 357188 w 684516"/>
                  <a:gd name="connsiteY12" fmla="*/ 782184 h 989352"/>
                  <a:gd name="connsiteX13" fmla="*/ 345284 w 684516"/>
                  <a:gd name="connsiteY13" fmla="*/ 989352 h 989352"/>
                  <a:gd name="connsiteX14" fmla="*/ 264320 w 684516"/>
                  <a:gd name="connsiteY14" fmla="*/ 975064 h 989352"/>
                  <a:gd name="connsiteX15" fmla="*/ 64296 w 684516"/>
                  <a:gd name="connsiteY15" fmla="*/ 698840 h 989352"/>
                  <a:gd name="connsiteX16" fmla="*/ 2384 w 684516"/>
                  <a:gd name="connsiteY16" fmla="*/ 658360 h 989352"/>
                  <a:gd name="connsiteX17" fmla="*/ 0 w 684516"/>
                  <a:gd name="connsiteY17" fmla="*/ 570252 h 989352"/>
                  <a:gd name="connsiteX18" fmla="*/ 52388 w 684516"/>
                  <a:gd name="connsiteY18" fmla="*/ 534534 h 989352"/>
                  <a:gd name="connsiteX19" fmla="*/ 54768 w 684516"/>
                  <a:gd name="connsiteY19" fmla="*/ 427378 h 989352"/>
                  <a:gd name="connsiteX20" fmla="*/ 121444 w 684516"/>
                  <a:gd name="connsiteY20" fmla="*/ 358322 h 989352"/>
                  <a:gd name="connsiteX21" fmla="*/ 102396 w 684516"/>
                  <a:gd name="connsiteY21" fmla="*/ 327364 h 989352"/>
                  <a:gd name="connsiteX22" fmla="*/ 133352 w 684516"/>
                  <a:gd name="connsiteY22" fmla="*/ 286884 h 989352"/>
                  <a:gd name="connsiteX23" fmla="*/ 138112 w 684516"/>
                  <a:gd name="connsiteY23" fmla="*/ 194016 h 989352"/>
                  <a:gd name="connsiteX24" fmla="*/ 174020 w 684516"/>
                  <a:gd name="connsiteY24" fmla="*/ 124960 h 989352"/>
                  <a:gd name="connsiteX25" fmla="*/ 254796 w 684516"/>
                  <a:gd name="connsiteY25" fmla="*/ 124960 h 989352"/>
                  <a:gd name="connsiteX26" fmla="*/ 264320 w 684516"/>
                  <a:gd name="connsiteY26" fmla="*/ 39234 h 989352"/>
                  <a:gd name="connsiteX27" fmla="*/ 292896 w 684516"/>
                  <a:gd name="connsiteY27" fmla="*/ 1134 h 989352"/>
                  <a:gd name="connsiteX28" fmla="*/ 407196 w 684516"/>
                  <a:gd name="connsiteY28" fmla="*/ 1134 h 989352"/>
                  <a:gd name="connsiteX29" fmla="*/ 407600 w 684516"/>
                  <a:gd name="connsiteY29" fmla="*/ 0 h 989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84516" h="989352">
                    <a:moveTo>
                      <a:pt x="407600" y="0"/>
                    </a:moveTo>
                    <a:lnTo>
                      <a:pt x="416720" y="5896"/>
                    </a:lnTo>
                    <a:lnTo>
                      <a:pt x="564360" y="24948"/>
                    </a:lnTo>
                    <a:lnTo>
                      <a:pt x="597696" y="67808"/>
                    </a:lnTo>
                    <a:lnTo>
                      <a:pt x="602456" y="115434"/>
                    </a:lnTo>
                    <a:lnTo>
                      <a:pt x="669132" y="153534"/>
                    </a:lnTo>
                    <a:lnTo>
                      <a:pt x="684516" y="153534"/>
                    </a:lnTo>
                    <a:lnTo>
                      <a:pt x="576264" y="291648"/>
                    </a:lnTo>
                    <a:lnTo>
                      <a:pt x="589624" y="447508"/>
                    </a:lnTo>
                    <a:lnTo>
                      <a:pt x="433388" y="455952"/>
                    </a:lnTo>
                    <a:lnTo>
                      <a:pt x="433388" y="541678"/>
                    </a:lnTo>
                    <a:lnTo>
                      <a:pt x="340520" y="698840"/>
                    </a:lnTo>
                    <a:lnTo>
                      <a:pt x="357188" y="782184"/>
                    </a:lnTo>
                    <a:lnTo>
                      <a:pt x="345284" y="989352"/>
                    </a:lnTo>
                    <a:lnTo>
                      <a:pt x="264320" y="975064"/>
                    </a:lnTo>
                    <a:lnTo>
                      <a:pt x="64296" y="698840"/>
                    </a:lnTo>
                    <a:lnTo>
                      <a:pt x="2384" y="658360"/>
                    </a:lnTo>
                    <a:lnTo>
                      <a:pt x="0" y="570252"/>
                    </a:lnTo>
                    <a:lnTo>
                      <a:pt x="52388" y="534534"/>
                    </a:lnTo>
                    <a:cubicBezTo>
                      <a:pt x="53184" y="498816"/>
                      <a:pt x="53976" y="463096"/>
                      <a:pt x="54768" y="427378"/>
                    </a:cubicBezTo>
                    <a:lnTo>
                      <a:pt x="121444" y="358322"/>
                    </a:lnTo>
                    <a:lnTo>
                      <a:pt x="102396" y="327364"/>
                    </a:lnTo>
                    <a:lnTo>
                      <a:pt x="133352" y="286884"/>
                    </a:lnTo>
                    <a:lnTo>
                      <a:pt x="138112" y="194016"/>
                    </a:lnTo>
                    <a:lnTo>
                      <a:pt x="174020" y="124960"/>
                    </a:lnTo>
                    <a:lnTo>
                      <a:pt x="254796" y="124960"/>
                    </a:lnTo>
                    <a:lnTo>
                      <a:pt x="264320" y="39234"/>
                    </a:lnTo>
                    <a:lnTo>
                      <a:pt x="292896" y="1134"/>
                    </a:lnTo>
                    <a:lnTo>
                      <a:pt x="407196" y="1134"/>
                    </a:lnTo>
                    <a:lnTo>
                      <a:pt x="407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6170AAC8-5644-4DF1-A966-2B83C9F0DB37}"/>
                  </a:ext>
                </a:extLst>
              </p:cNvPr>
              <p:cNvSpPr/>
              <p:nvPr/>
            </p:nvSpPr>
            <p:spPr>
              <a:xfrm>
                <a:off x="38526244" y="28248768"/>
                <a:ext cx="904876" cy="671512"/>
              </a:xfrm>
              <a:custGeom>
                <a:avLst/>
                <a:gdLst>
                  <a:gd name="connsiteX0" fmla="*/ 404812 w 904876"/>
                  <a:gd name="connsiteY0" fmla="*/ 0 h 671512"/>
                  <a:gd name="connsiteX1" fmla="*/ 500060 w 904876"/>
                  <a:gd name="connsiteY1" fmla="*/ 11908 h 671512"/>
                  <a:gd name="connsiteX2" fmla="*/ 533400 w 904876"/>
                  <a:gd name="connsiteY2" fmla="*/ 64296 h 671512"/>
                  <a:gd name="connsiteX3" fmla="*/ 615444 w 904876"/>
                  <a:gd name="connsiteY3" fmla="*/ 115380 h 671512"/>
                  <a:gd name="connsiteX4" fmla="*/ 609600 w 904876"/>
                  <a:gd name="connsiteY4" fmla="*/ 152400 h 671512"/>
                  <a:gd name="connsiteX5" fmla="*/ 659604 w 904876"/>
                  <a:gd name="connsiteY5" fmla="*/ 202408 h 671512"/>
                  <a:gd name="connsiteX6" fmla="*/ 659604 w 904876"/>
                  <a:gd name="connsiteY6" fmla="*/ 261938 h 671512"/>
                  <a:gd name="connsiteX7" fmla="*/ 740568 w 904876"/>
                  <a:gd name="connsiteY7" fmla="*/ 285752 h 671512"/>
                  <a:gd name="connsiteX8" fmla="*/ 773908 w 904876"/>
                  <a:gd name="connsiteY8" fmla="*/ 316708 h 671512"/>
                  <a:gd name="connsiteX9" fmla="*/ 766764 w 904876"/>
                  <a:gd name="connsiteY9" fmla="*/ 371476 h 671512"/>
                  <a:gd name="connsiteX10" fmla="*/ 742948 w 904876"/>
                  <a:gd name="connsiteY10" fmla="*/ 402432 h 671512"/>
                  <a:gd name="connsiteX11" fmla="*/ 776288 w 904876"/>
                  <a:gd name="connsiteY11" fmla="*/ 440532 h 671512"/>
                  <a:gd name="connsiteX12" fmla="*/ 773908 w 904876"/>
                  <a:gd name="connsiteY12" fmla="*/ 504826 h 671512"/>
                  <a:gd name="connsiteX13" fmla="*/ 895348 w 904876"/>
                  <a:gd name="connsiteY13" fmla="*/ 509588 h 671512"/>
                  <a:gd name="connsiteX14" fmla="*/ 904876 w 904876"/>
                  <a:gd name="connsiteY14" fmla="*/ 595312 h 671512"/>
                  <a:gd name="connsiteX15" fmla="*/ 735804 w 904876"/>
                  <a:gd name="connsiteY15" fmla="*/ 614364 h 671512"/>
                  <a:gd name="connsiteX16" fmla="*/ 737096 w 904876"/>
                  <a:gd name="connsiteY16" fmla="*/ 619738 h 671512"/>
                  <a:gd name="connsiteX17" fmla="*/ 659604 w 904876"/>
                  <a:gd name="connsiteY17" fmla="*/ 633412 h 671512"/>
                  <a:gd name="connsiteX18" fmla="*/ 602456 w 904876"/>
                  <a:gd name="connsiteY18" fmla="*/ 659608 h 671512"/>
                  <a:gd name="connsiteX19" fmla="*/ 526256 w 904876"/>
                  <a:gd name="connsiteY19" fmla="*/ 647700 h 671512"/>
                  <a:gd name="connsiteX20" fmla="*/ 528636 w 904876"/>
                  <a:gd name="connsiteY20" fmla="*/ 566738 h 671512"/>
                  <a:gd name="connsiteX21" fmla="*/ 500060 w 904876"/>
                  <a:gd name="connsiteY21" fmla="*/ 545308 h 671512"/>
                  <a:gd name="connsiteX22" fmla="*/ 347660 w 904876"/>
                  <a:gd name="connsiteY22" fmla="*/ 631032 h 671512"/>
                  <a:gd name="connsiteX23" fmla="*/ 185736 w 904876"/>
                  <a:gd name="connsiteY23" fmla="*/ 604838 h 671512"/>
                  <a:gd name="connsiteX24" fmla="*/ 76200 w 904876"/>
                  <a:gd name="connsiteY24" fmla="*/ 671512 h 671512"/>
                  <a:gd name="connsiteX25" fmla="*/ 14288 w 904876"/>
                  <a:gd name="connsiteY25" fmla="*/ 583408 h 671512"/>
                  <a:gd name="connsiteX26" fmla="*/ 0 w 904876"/>
                  <a:gd name="connsiteY26" fmla="*/ 566738 h 671512"/>
                  <a:gd name="connsiteX27" fmla="*/ 2380 w 904876"/>
                  <a:gd name="connsiteY27" fmla="*/ 511970 h 671512"/>
                  <a:gd name="connsiteX28" fmla="*/ 40480 w 904876"/>
                  <a:gd name="connsiteY28" fmla="*/ 481012 h 671512"/>
                  <a:gd name="connsiteX29" fmla="*/ 123824 w 904876"/>
                  <a:gd name="connsiteY29" fmla="*/ 469108 h 671512"/>
                  <a:gd name="connsiteX30" fmla="*/ 164308 w 904876"/>
                  <a:gd name="connsiteY30" fmla="*/ 431008 h 671512"/>
                  <a:gd name="connsiteX31" fmla="*/ 238124 w 904876"/>
                  <a:gd name="connsiteY31" fmla="*/ 345282 h 671512"/>
                  <a:gd name="connsiteX32" fmla="*/ 230980 w 904876"/>
                  <a:gd name="connsiteY32" fmla="*/ 264320 h 671512"/>
                  <a:gd name="connsiteX33" fmla="*/ 257176 w 904876"/>
                  <a:gd name="connsiteY33" fmla="*/ 207170 h 671512"/>
                  <a:gd name="connsiteX34" fmla="*/ 261936 w 904876"/>
                  <a:gd name="connsiteY34" fmla="*/ 73820 h 671512"/>
                  <a:gd name="connsiteX35" fmla="*/ 266624 w 904876"/>
                  <a:gd name="connsiteY35" fmla="*/ 66790 h 671512"/>
                  <a:gd name="connsiteX36" fmla="*/ 404812 w 904876"/>
                  <a:gd name="connsiteY36" fmla="*/ 0 h 671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904876" h="671512">
                    <a:moveTo>
                      <a:pt x="404812" y="0"/>
                    </a:moveTo>
                    <a:lnTo>
                      <a:pt x="500060" y="11908"/>
                    </a:lnTo>
                    <a:lnTo>
                      <a:pt x="533400" y="64296"/>
                    </a:lnTo>
                    <a:lnTo>
                      <a:pt x="615444" y="115380"/>
                    </a:lnTo>
                    <a:lnTo>
                      <a:pt x="609600" y="152400"/>
                    </a:lnTo>
                    <a:lnTo>
                      <a:pt x="659604" y="202408"/>
                    </a:lnTo>
                    <a:lnTo>
                      <a:pt x="659604" y="261938"/>
                    </a:lnTo>
                    <a:lnTo>
                      <a:pt x="740568" y="285752"/>
                    </a:lnTo>
                    <a:lnTo>
                      <a:pt x="773908" y="316708"/>
                    </a:lnTo>
                    <a:lnTo>
                      <a:pt x="766764" y="371476"/>
                    </a:lnTo>
                    <a:lnTo>
                      <a:pt x="742948" y="402432"/>
                    </a:lnTo>
                    <a:lnTo>
                      <a:pt x="776288" y="440532"/>
                    </a:lnTo>
                    <a:cubicBezTo>
                      <a:pt x="775492" y="461964"/>
                      <a:pt x="774700" y="483396"/>
                      <a:pt x="773908" y="504826"/>
                    </a:cubicBezTo>
                    <a:lnTo>
                      <a:pt x="895348" y="509588"/>
                    </a:lnTo>
                    <a:lnTo>
                      <a:pt x="904876" y="595312"/>
                    </a:lnTo>
                    <a:lnTo>
                      <a:pt x="735804" y="614364"/>
                    </a:lnTo>
                    <a:lnTo>
                      <a:pt x="737096" y="619738"/>
                    </a:lnTo>
                    <a:lnTo>
                      <a:pt x="659604" y="633412"/>
                    </a:lnTo>
                    <a:lnTo>
                      <a:pt x="602456" y="659608"/>
                    </a:lnTo>
                    <a:lnTo>
                      <a:pt x="526256" y="647700"/>
                    </a:lnTo>
                    <a:cubicBezTo>
                      <a:pt x="527052" y="620712"/>
                      <a:pt x="527844" y="593726"/>
                      <a:pt x="528636" y="566738"/>
                    </a:cubicBezTo>
                    <a:lnTo>
                      <a:pt x="500060" y="545308"/>
                    </a:lnTo>
                    <a:lnTo>
                      <a:pt x="347660" y="631032"/>
                    </a:lnTo>
                    <a:lnTo>
                      <a:pt x="185736" y="604838"/>
                    </a:lnTo>
                    <a:lnTo>
                      <a:pt x="76200" y="671512"/>
                    </a:lnTo>
                    <a:lnTo>
                      <a:pt x="14288" y="583408"/>
                    </a:lnTo>
                    <a:lnTo>
                      <a:pt x="0" y="566738"/>
                    </a:lnTo>
                    <a:lnTo>
                      <a:pt x="2380" y="511970"/>
                    </a:lnTo>
                    <a:lnTo>
                      <a:pt x="40480" y="481012"/>
                    </a:lnTo>
                    <a:lnTo>
                      <a:pt x="123824" y="469108"/>
                    </a:lnTo>
                    <a:lnTo>
                      <a:pt x="164308" y="431008"/>
                    </a:lnTo>
                    <a:lnTo>
                      <a:pt x="238124" y="345282"/>
                    </a:lnTo>
                    <a:lnTo>
                      <a:pt x="230980" y="264320"/>
                    </a:lnTo>
                    <a:lnTo>
                      <a:pt x="257176" y="207170"/>
                    </a:lnTo>
                    <a:lnTo>
                      <a:pt x="261936" y="73820"/>
                    </a:lnTo>
                    <a:lnTo>
                      <a:pt x="266624" y="66790"/>
                    </a:lnTo>
                    <a:lnTo>
                      <a:pt x="4048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A22061F6-0C27-4B08-AAD8-C62ADC1D57A9}"/>
                  </a:ext>
                </a:extLst>
              </p:cNvPr>
              <p:cNvSpPr/>
              <p:nvPr/>
            </p:nvSpPr>
            <p:spPr>
              <a:xfrm>
                <a:off x="37145120" y="28813124"/>
                <a:ext cx="473868" cy="427376"/>
              </a:xfrm>
              <a:custGeom>
                <a:avLst/>
                <a:gdLst>
                  <a:gd name="connsiteX0" fmla="*/ 171448 w 473868"/>
                  <a:gd name="connsiteY0" fmla="*/ 0 h 427376"/>
                  <a:gd name="connsiteX1" fmla="*/ 209548 w 473868"/>
                  <a:gd name="connsiteY1" fmla="*/ 30956 h 427376"/>
                  <a:gd name="connsiteX2" fmla="*/ 278604 w 473868"/>
                  <a:gd name="connsiteY2" fmla="*/ 2382 h 427376"/>
                  <a:gd name="connsiteX3" fmla="*/ 309560 w 473868"/>
                  <a:gd name="connsiteY3" fmla="*/ 52388 h 427376"/>
                  <a:gd name="connsiteX4" fmla="*/ 473868 w 473868"/>
                  <a:gd name="connsiteY4" fmla="*/ 83344 h 427376"/>
                  <a:gd name="connsiteX5" fmla="*/ 440528 w 473868"/>
                  <a:gd name="connsiteY5" fmla="*/ 228600 h 427376"/>
                  <a:gd name="connsiteX6" fmla="*/ 400048 w 473868"/>
                  <a:gd name="connsiteY6" fmla="*/ 238126 h 427376"/>
                  <a:gd name="connsiteX7" fmla="*/ 397668 w 473868"/>
                  <a:gd name="connsiteY7" fmla="*/ 264320 h 427376"/>
                  <a:gd name="connsiteX8" fmla="*/ 433384 w 473868"/>
                  <a:gd name="connsiteY8" fmla="*/ 280988 h 427376"/>
                  <a:gd name="connsiteX9" fmla="*/ 414336 w 473868"/>
                  <a:gd name="connsiteY9" fmla="*/ 342900 h 427376"/>
                  <a:gd name="connsiteX10" fmla="*/ 302416 w 473868"/>
                  <a:gd name="connsiteY10" fmla="*/ 364332 h 427376"/>
                  <a:gd name="connsiteX11" fmla="*/ 233360 w 473868"/>
                  <a:gd name="connsiteY11" fmla="*/ 426244 h 427376"/>
                  <a:gd name="connsiteX12" fmla="*/ 180976 w 473868"/>
                  <a:gd name="connsiteY12" fmla="*/ 426244 h 427376"/>
                  <a:gd name="connsiteX13" fmla="*/ 175556 w 473868"/>
                  <a:gd name="connsiteY13" fmla="*/ 427376 h 427376"/>
                  <a:gd name="connsiteX14" fmla="*/ 176212 w 473868"/>
                  <a:gd name="connsiteY14" fmla="*/ 421482 h 427376"/>
                  <a:gd name="connsiteX15" fmla="*/ 142872 w 473868"/>
                  <a:gd name="connsiteY15" fmla="*/ 414340 h 427376"/>
                  <a:gd name="connsiteX16" fmla="*/ 107156 w 473868"/>
                  <a:gd name="connsiteY16" fmla="*/ 345282 h 427376"/>
                  <a:gd name="connsiteX17" fmla="*/ 95248 w 473868"/>
                  <a:gd name="connsiteY17" fmla="*/ 185740 h 427376"/>
                  <a:gd name="connsiteX18" fmla="*/ 11904 w 473868"/>
                  <a:gd name="connsiteY18" fmla="*/ 147640 h 427376"/>
                  <a:gd name="connsiteX19" fmla="*/ 0 w 473868"/>
                  <a:gd name="connsiteY19" fmla="*/ 114300 h 427376"/>
                  <a:gd name="connsiteX20" fmla="*/ 38100 w 473868"/>
                  <a:gd name="connsiteY20" fmla="*/ 71440 h 427376"/>
                  <a:gd name="connsiteX21" fmla="*/ 40340 w 473868"/>
                  <a:gd name="connsiteY21" fmla="*/ 44562 h 427376"/>
                  <a:gd name="connsiteX22" fmla="*/ 109536 w 473868"/>
                  <a:gd name="connsiteY22" fmla="*/ 14288 h 427376"/>
                  <a:gd name="connsiteX23" fmla="*/ 154780 w 473868"/>
                  <a:gd name="connsiteY23" fmla="*/ 23814 h 427376"/>
                  <a:gd name="connsiteX24" fmla="*/ 171448 w 473868"/>
                  <a:gd name="connsiteY24" fmla="*/ 0 h 427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3868" h="427376">
                    <a:moveTo>
                      <a:pt x="171448" y="0"/>
                    </a:moveTo>
                    <a:lnTo>
                      <a:pt x="209548" y="30956"/>
                    </a:lnTo>
                    <a:lnTo>
                      <a:pt x="278604" y="2382"/>
                    </a:lnTo>
                    <a:lnTo>
                      <a:pt x="309560" y="52388"/>
                    </a:lnTo>
                    <a:lnTo>
                      <a:pt x="473868" y="83344"/>
                    </a:lnTo>
                    <a:lnTo>
                      <a:pt x="440528" y="228600"/>
                    </a:lnTo>
                    <a:lnTo>
                      <a:pt x="400048" y="238126"/>
                    </a:lnTo>
                    <a:lnTo>
                      <a:pt x="397668" y="264320"/>
                    </a:lnTo>
                    <a:lnTo>
                      <a:pt x="433384" y="280988"/>
                    </a:lnTo>
                    <a:lnTo>
                      <a:pt x="414336" y="342900"/>
                    </a:lnTo>
                    <a:lnTo>
                      <a:pt x="302416" y="364332"/>
                    </a:lnTo>
                    <a:lnTo>
                      <a:pt x="233360" y="426244"/>
                    </a:lnTo>
                    <a:lnTo>
                      <a:pt x="180976" y="426244"/>
                    </a:lnTo>
                    <a:lnTo>
                      <a:pt x="175556" y="427376"/>
                    </a:lnTo>
                    <a:lnTo>
                      <a:pt x="176212" y="421482"/>
                    </a:lnTo>
                    <a:lnTo>
                      <a:pt x="142872" y="414340"/>
                    </a:lnTo>
                    <a:lnTo>
                      <a:pt x="107156" y="345282"/>
                    </a:lnTo>
                    <a:lnTo>
                      <a:pt x="95248" y="185740"/>
                    </a:lnTo>
                    <a:lnTo>
                      <a:pt x="11904" y="147640"/>
                    </a:lnTo>
                    <a:lnTo>
                      <a:pt x="0" y="114300"/>
                    </a:lnTo>
                    <a:lnTo>
                      <a:pt x="38100" y="71440"/>
                    </a:lnTo>
                    <a:lnTo>
                      <a:pt x="40340" y="44562"/>
                    </a:lnTo>
                    <a:lnTo>
                      <a:pt x="109536" y="14288"/>
                    </a:lnTo>
                    <a:lnTo>
                      <a:pt x="154780" y="23814"/>
                    </a:lnTo>
                    <a:lnTo>
                      <a:pt x="1714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54DB2F7A-DCC3-4154-94EF-59F8E5FCFDEA}"/>
                  </a:ext>
                </a:extLst>
              </p:cNvPr>
              <p:cNvSpPr/>
              <p:nvPr/>
            </p:nvSpPr>
            <p:spPr>
              <a:xfrm>
                <a:off x="37788848" y="27765376"/>
                <a:ext cx="373252" cy="1393824"/>
              </a:xfrm>
              <a:custGeom>
                <a:avLst/>
                <a:gdLst>
                  <a:gd name="connsiteX0" fmla="*/ 284620 w 373252"/>
                  <a:gd name="connsiteY0" fmla="*/ 0 h 1393824"/>
                  <a:gd name="connsiteX1" fmla="*/ 373252 w 373252"/>
                  <a:gd name="connsiteY1" fmla="*/ 0 h 1393824"/>
                  <a:gd name="connsiteX2" fmla="*/ 337344 w 373252"/>
                  <a:gd name="connsiteY2" fmla="*/ 69056 h 1393824"/>
                  <a:gd name="connsiteX3" fmla="*/ 332584 w 373252"/>
                  <a:gd name="connsiteY3" fmla="*/ 161924 h 1393824"/>
                  <a:gd name="connsiteX4" fmla="*/ 301628 w 373252"/>
                  <a:gd name="connsiteY4" fmla="*/ 202404 h 1393824"/>
                  <a:gd name="connsiteX5" fmla="*/ 320676 w 373252"/>
                  <a:gd name="connsiteY5" fmla="*/ 233362 h 1393824"/>
                  <a:gd name="connsiteX6" fmla="*/ 254000 w 373252"/>
                  <a:gd name="connsiteY6" fmla="*/ 302418 h 1393824"/>
                  <a:gd name="connsiteX7" fmla="*/ 251620 w 373252"/>
                  <a:gd name="connsiteY7" fmla="*/ 409574 h 1393824"/>
                  <a:gd name="connsiteX8" fmla="*/ 199232 w 373252"/>
                  <a:gd name="connsiteY8" fmla="*/ 445292 h 1393824"/>
                  <a:gd name="connsiteX9" fmla="*/ 201616 w 373252"/>
                  <a:gd name="connsiteY9" fmla="*/ 533400 h 1393824"/>
                  <a:gd name="connsiteX10" fmla="*/ 263528 w 373252"/>
                  <a:gd name="connsiteY10" fmla="*/ 573880 h 1393824"/>
                  <a:gd name="connsiteX11" fmla="*/ 303992 w 373252"/>
                  <a:gd name="connsiteY11" fmla="*/ 629758 h 1393824"/>
                  <a:gd name="connsiteX12" fmla="*/ 254000 w 373252"/>
                  <a:gd name="connsiteY12" fmla="*/ 717548 h 1393824"/>
                  <a:gd name="connsiteX13" fmla="*/ 295276 w 373252"/>
                  <a:gd name="connsiteY13" fmla="*/ 844548 h 1393824"/>
                  <a:gd name="connsiteX14" fmla="*/ 187328 w 373252"/>
                  <a:gd name="connsiteY14" fmla="*/ 882648 h 1393824"/>
                  <a:gd name="connsiteX15" fmla="*/ 177800 w 373252"/>
                  <a:gd name="connsiteY15" fmla="*/ 942974 h 1393824"/>
                  <a:gd name="connsiteX16" fmla="*/ 228600 w 373252"/>
                  <a:gd name="connsiteY16" fmla="*/ 971548 h 1393824"/>
                  <a:gd name="connsiteX17" fmla="*/ 225428 w 373252"/>
                  <a:gd name="connsiteY17" fmla="*/ 1016000 h 1393824"/>
                  <a:gd name="connsiteX18" fmla="*/ 174628 w 373252"/>
                  <a:gd name="connsiteY18" fmla="*/ 1057274 h 1393824"/>
                  <a:gd name="connsiteX19" fmla="*/ 187328 w 373252"/>
                  <a:gd name="connsiteY19" fmla="*/ 1101724 h 1393824"/>
                  <a:gd name="connsiteX20" fmla="*/ 288928 w 373252"/>
                  <a:gd name="connsiteY20" fmla="*/ 1162048 h 1393824"/>
                  <a:gd name="connsiteX21" fmla="*/ 292104 w 373252"/>
                  <a:gd name="connsiteY21" fmla="*/ 1260474 h 1393824"/>
                  <a:gd name="connsiteX22" fmla="*/ 339728 w 373252"/>
                  <a:gd name="connsiteY22" fmla="*/ 1349374 h 1393824"/>
                  <a:gd name="connsiteX23" fmla="*/ 260352 w 373252"/>
                  <a:gd name="connsiteY23" fmla="*/ 1393824 h 1393824"/>
                  <a:gd name="connsiteX24" fmla="*/ 219076 w 373252"/>
                  <a:gd name="connsiteY24" fmla="*/ 1390648 h 1393824"/>
                  <a:gd name="connsiteX25" fmla="*/ 180976 w 373252"/>
                  <a:gd name="connsiteY25" fmla="*/ 1346200 h 1393824"/>
                  <a:gd name="connsiteX26" fmla="*/ 196852 w 373252"/>
                  <a:gd name="connsiteY26" fmla="*/ 1298574 h 1393824"/>
                  <a:gd name="connsiteX27" fmla="*/ 73028 w 373252"/>
                  <a:gd name="connsiteY27" fmla="*/ 1031874 h 1393824"/>
                  <a:gd name="connsiteX28" fmla="*/ 82552 w 373252"/>
                  <a:gd name="connsiteY28" fmla="*/ 892174 h 1393824"/>
                  <a:gd name="connsiteX29" fmla="*/ 34928 w 373252"/>
                  <a:gd name="connsiteY29" fmla="*/ 873124 h 1393824"/>
                  <a:gd name="connsiteX30" fmla="*/ 0 w 373252"/>
                  <a:gd name="connsiteY30" fmla="*/ 612774 h 1393824"/>
                  <a:gd name="connsiteX31" fmla="*/ 82552 w 373252"/>
                  <a:gd name="connsiteY31" fmla="*/ 520700 h 1393824"/>
                  <a:gd name="connsiteX32" fmla="*/ 76200 w 373252"/>
                  <a:gd name="connsiteY32" fmla="*/ 485774 h 1393824"/>
                  <a:gd name="connsiteX33" fmla="*/ 69852 w 373252"/>
                  <a:gd name="connsiteY33" fmla="*/ 457200 h 1393824"/>
                  <a:gd name="connsiteX34" fmla="*/ 34928 w 373252"/>
                  <a:gd name="connsiteY34" fmla="*/ 393700 h 1393824"/>
                  <a:gd name="connsiteX35" fmla="*/ 40820 w 373252"/>
                  <a:gd name="connsiteY35" fmla="*/ 246388 h 1393824"/>
                  <a:gd name="connsiteX36" fmla="*/ 56360 w 373252"/>
                  <a:gd name="connsiteY36" fmla="*/ 247648 h 1393824"/>
                  <a:gd name="connsiteX37" fmla="*/ 80172 w 373252"/>
                  <a:gd name="connsiteY37" fmla="*/ 173830 h 1393824"/>
                  <a:gd name="connsiteX38" fmla="*/ 127796 w 373252"/>
                  <a:gd name="connsiteY38" fmla="*/ 173830 h 1393824"/>
                  <a:gd name="connsiteX39" fmla="*/ 284620 w 373252"/>
                  <a:gd name="connsiteY39" fmla="*/ 0 h 1393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73252" h="1393824">
                    <a:moveTo>
                      <a:pt x="284620" y="0"/>
                    </a:moveTo>
                    <a:lnTo>
                      <a:pt x="373252" y="0"/>
                    </a:lnTo>
                    <a:lnTo>
                      <a:pt x="337344" y="69056"/>
                    </a:lnTo>
                    <a:lnTo>
                      <a:pt x="332584" y="161924"/>
                    </a:lnTo>
                    <a:lnTo>
                      <a:pt x="301628" y="202404"/>
                    </a:lnTo>
                    <a:lnTo>
                      <a:pt x="320676" y="233362"/>
                    </a:lnTo>
                    <a:lnTo>
                      <a:pt x="254000" y="302418"/>
                    </a:lnTo>
                    <a:cubicBezTo>
                      <a:pt x="253208" y="338136"/>
                      <a:pt x="252416" y="373856"/>
                      <a:pt x="251620" y="409574"/>
                    </a:cubicBezTo>
                    <a:lnTo>
                      <a:pt x="199232" y="445292"/>
                    </a:lnTo>
                    <a:lnTo>
                      <a:pt x="201616" y="533400"/>
                    </a:lnTo>
                    <a:lnTo>
                      <a:pt x="263528" y="573880"/>
                    </a:lnTo>
                    <a:lnTo>
                      <a:pt x="303992" y="629758"/>
                    </a:lnTo>
                    <a:lnTo>
                      <a:pt x="254000" y="717548"/>
                    </a:lnTo>
                    <a:lnTo>
                      <a:pt x="295276" y="844548"/>
                    </a:lnTo>
                    <a:lnTo>
                      <a:pt x="187328" y="882648"/>
                    </a:lnTo>
                    <a:lnTo>
                      <a:pt x="177800" y="942974"/>
                    </a:lnTo>
                    <a:lnTo>
                      <a:pt x="228600" y="971548"/>
                    </a:lnTo>
                    <a:lnTo>
                      <a:pt x="225428" y="1016000"/>
                    </a:lnTo>
                    <a:lnTo>
                      <a:pt x="174628" y="1057274"/>
                    </a:lnTo>
                    <a:lnTo>
                      <a:pt x="187328" y="1101724"/>
                    </a:lnTo>
                    <a:lnTo>
                      <a:pt x="288928" y="1162048"/>
                    </a:lnTo>
                    <a:lnTo>
                      <a:pt x="292104" y="1260474"/>
                    </a:lnTo>
                    <a:lnTo>
                      <a:pt x="339728" y="1349374"/>
                    </a:lnTo>
                    <a:lnTo>
                      <a:pt x="260352" y="1393824"/>
                    </a:lnTo>
                    <a:lnTo>
                      <a:pt x="219076" y="1390648"/>
                    </a:lnTo>
                    <a:lnTo>
                      <a:pt x="180976" y="1346200"/>
                    </a:lnTo>
                    <a:lnTo>
                      <a:pt x="196852" y="1298574"/>
                    </a:lnTo>
                    <a:lnTo>
                      <a:pt x="73028" y="1031874"/>
                    </a:lnTo>
                    <a:lnTo>
                      <a:pt x="82552" y="892174"/>
                    </a:lnTo>
                    <a:lnTo>
                      <a:pt x="34928" y="873124"/>
                    </a:lnTo>
                    <a:lnTo>
                      <a:pt x="0" y="612774"/>
                    </a:lnTo>
                    <a:lnTo>
                      <a:pt x="82552" y="520700"/>
                    </a:lnTo>
                    <a:lnTo>
                      <a:pt x="76200" y="485774"/>
                    </a:lnTo>
                    <a:lnTo>
                      <a:pt x="69852" y="457200"/>
                    </a:lnTo>
                    <a:lnTo>
                      <a:pt x="34928" y="393700"/>
                    </a:lnTo>
                    <a:lnTo>
                      <a:pt x="40820" y="246388"/>
                    </a:lnTo>
                    <a:lnTo>
                      <a:pt x="56360" y="247648"/>
                    </a:lnTo>
                    <a:lnTo>
                      <a:pt x="80172" y="173830"/>
                    </a:lnTo>
                    <a:lnTo>
                      <a:pt x="127796" y="173830"/>
                    </a:lnTo>
                    <a:lnTo>
                      <a:pt x="2846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DDDE47D5-9157-4522-8377-8C7D912236F1}"/>
                  </a:ext>
                </a:extLst>
              </p:cNvPr>
              <p:cNvSpPr/>
              <p:nvPr/>
            </p:nvSpPr>
            <p:spPr>
              <a:xfrm>
                <a:off x="37588032" y="28005880"/>
                <a:ext cx="283368" cy="654844"/>
              </a:xfrm>
              <a:custGeom>
                <a:avLst/>
                <a:gdLst>
                  <a:gd name="connsiteX0" fmla="*/ 169068 w 283368"/>
                  <a:gd name="connsiteY0" fmla="*/ 0 h 654844"/>
                  <a:gd name="connsiteX1" fmla="*/ 241636 w 283368"/>
                  <a:gd name="connsiteY1" fmla="*/ 5884 h 654844"/>
                  <a:gd name="connsiteX2" fmla="*/ 235744 w 283368"/>
                  <a:gd name="connsiteY2" fmla="*/ 153196 h 654844"/>
                  <a:gd name="connsiteX3" fmla="*/ 270668 w 283368"/>
                  <a:gd name="connsiteY3" fmla="*/ 216696 h 654844"/>
                  <a:gd name="connsiteX4" fmla="*/ 277016 w 283368"/>
                  <a:gd name="connsiteY4" fmla="*/ 245270 h 654844"/>
                  <a:gd name="connsiteX5" fmla="*/ 283368 w 283368"/>
                  <a:gd name="connsiteY5" fmla="*/ 280196 h 654844"/>
                  <a:gd name="connsiteX6" fmla="*/ 200816 w 283368"/>
                  <a:gd name="connsiteY6" fmla="*/ 372270 h 654844"/>
                  <a:gd name="connsiteX7" fmla="*/ 231416 w 283368"/>
                  <a:gd name="connsiteY7" fmla="*/ 600368 h 654844"/>
                  <a:gd name="connsiteX8" fmla="*/ 178592 w 283368"/>
                  <a:gd name="connsiteY8" fmla="*/ 654844 h 654844"/>
                  <a:gd name="connsiteX9" fmla="*/ 121444 w 283368"/>
                  <a:gd name="connsiteY9" fmla="*/ 651670 h 654844"/>
                  <a:gd name="connsiteX10" fmla="*/ 96044 w 283368"/>
                  <a:gd name="connsiteY10" fmla="*/ 543720 h 654844"/>
                  <a:gd name="connsiteX11" fmla="*/ 64292 w 283368"/>
                  <a:gd name="connsiteY11" fmla="*/ 527844 h 654844"/>
                  <a:gd name="connsiteX12" fmla="*/ 48828 w 283368"/>
                  <a:gd name="connsiteY12" fmla="*/ 519374 h 654844"/>
                  <a:gd name="connsiteX13" fmla="*/ 52388 w 283368"/>
                  <a:gd name="connsiteY13" fmla="*/ 519114 h 654844"/>
                  <a:gd name="connsiteX14" fmla="*/ 0 w 283368"/>
                  <a:gd name="connsiteY14" fmla="*/ 438152 h 654844"/>
                  <a:gd name="connsiteX15" fmla="*/ 0 w 283368"/>
                  <a:gd name="connsiteY15" fmla="*/ 381000 h 654844"/>
                  <a:gd name="connsiteX16" fmla="*/ 69056 w 283368"/>
                  <a:gd name="connsiteY16" fmla="*/ 352426 h 654844"/>
                  <a:gd name="connsiteX17" fmla="*/ 142872 w 283368"/>
                  <a:gd name="connsiteY17" fmla="*/ 269084 h 654844"/>
                  <a:gd name="connsiteX18" fmla="*/ 164304 w 283368"/>
                  <a:gd name="connsiteY18" fmla="*/ 159544 h 654844"/>
                  <a:gd name="connsiteX19" fmla="*/ 126576 w 283368"/>
                  <a:gd name="connsiteY19" fmla="*/ 144010 h 654844"/>
                  <a:gd name="connsiteX20" fmla="*/ 169068 w 283368"/>
                  <a:gd name="connsiteY20" fmla="*/ 0 h 654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83368" h="654844">
                    <a:moveTo>
                      <a:pt x="169068" y="0"/>
                    </a:moveTo>
                    <a:lnTo>
                      <a:pt x="241636" y="5884"/>
                    </a:lnTo>
                    <a:lnTo>
                      <a:pt x="235744" y="153196"/>
                    </a:lnTo>
                    <a:lnTo>
                      <a:pt x="270668" y="216696"/>
                    </a:lnTo>
                    <a:lnTo>
                      <a:pt x="277016" y="245270"/>
                    </a:lnTo>
                    <a:lnTo>
                      <a:pt x="283368" y="280196"/>
                    </a:lnTo>
                    <a:lnTo>
                      <a:pt x="200816" y="372270"/>
                    </a:lnTo>
                    <a:lnTo>
                      <a:pt x="231416" y="600368"/>
                    </a:lnTo>
                    <a:lnTo>
                      <a:pt x="178592" y="654844"/>
                    </a:lnTo>
                    <a:lnTo>
                      <a:pt x="121444" y="651670"/>
                    </a:lnTo>
                    <a:lnTo>
                      <a:pt x="96044" y="543720"/>
                    </a:lnTo>
                    <a:lnTo>
                      <a:pt x="64292" y="527844"/>
                    </a:lnTo>
                    <a:lnTo>
                      <a:pt x="48828" y="519374"/>
                    </a:lnTo>
                    <a:lnTo>
                      <a:pt x="52388" y="519114"/>
                    </a:lnTo>
                    <a:lnTo>
                      <a:pt x="0" y="438152"/>
                    </a:lnTo>
                    <a:lnTo>
                      <a:pt x="0" y="381000"/>
                    </a:lnTo>
                    <a:lnTo>
                      <a:pt x="69056" y="352426"/>
                    </a:lnTo>
                    <a:lnTo>
                      <a:pt x="142872" y="269084"/>
                    </a:lnTo>
                    <a:lnTo>
                      <a:pt x="164304" y="159544"/>
                    </a:lnTo>
                    <a:lnTo>
                      <a:pt x="126576" y="144010"/>
                    </a:lnTo>
                    <a:lnTo>
                      <a:pt x="1690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81996F6E-1A78-4617-9E3D-7BA4369884B7}"/>
                  </a:ext>
                </a:extLst>
              </p:cNvPr>
              <p:cNvSpPr/>
              <p:nvPr/>
            </p:nvSpPr>
            <p:spPr>
              <a:xfrm>
                <a:off x="37201492" y="29099396"/>
                <a:ext cx="814136" cy="840060"/>
              </a:xfrm>
              <a:custGeom>
                <a:avLst/>
                <a:gdLst>
                  <a:gd name="connsiteX0" fmla="*/ 772392 w 814136"/>
                  <a:gd name="connsiteY0" fmla="*/ 0 h 840060"/>
                  <a:gd name="connsiteX1" fmla="*/ 768332 w 814136"/>
                  <a:gd name="connsiteY1" fmla="*/ 12180 h 840060"/>
                  <a:gd name="connsiteX2" fmla="*/ 806432 w 814136"/>
                  <a:gd name="connsiteY2" fmla="*/ 56628 h 840060"/>
                  <a:gd name="connsiteX3" fmla="*/ 814136 w 814136"/>
                  <a:gd name="connsiteY3" fmla="*/ 57220 h 840060"/>
                  <a:gd name="connsiteX4" fmla="*/ 768332 w 814136"/>
                  <a:gd name="connsiteY4" fmla="*/ 139180 h 840060"/>
                  <a:gd name="connsiteX5" fmla="*/ 738728 w 814136"/>
                  <a:gd name="connsiteY5" fmla="*/ 282974 h 840060"/>
                  <a:gd name="connsiteX6" fmla="*/ 619108 w 814136"/>
                  <a:gd name="connsiteY6" fmla="*/ 390004 h 840060"/>
                  <a:gd name="connsiteX7" fmla="*/ 614708 w 814136"/>
                  <a:gd name="connsiteY7" fmla="*/ 493362 h 840060"/>
                  <a:gd name="connsiteX8" fmla="*/ 510364 w 814136"/>
                  <a:gd name="connsiteY8" fmla="*/ 549548 h 840060"/>
                  <a:gd name="connsiteX9" fmla="*/ 441308 w 814136"/>
                  <a:gd name="connsiteY9" fmla="*/ 659084 h 840060"/>
                  <a:gd name="connsiteX10" fmla="*/ 431784 w 814136"/>
                  <a:gd name="connsiteY10" fmla="*/ 785292 h 840060"/>
                  <a:gd name="connsiteX11" fmla="*/ 300812 w 814136"/>
                  <a:gd name="connsiteY11" fmla="*/ 763860 h 840060"/>
                  <a:gd name="connsiteX12" fmla="*/ 165084 w 814136"/>
                  <a:gd name="connsiteY12" fmla="*/ 840060 h 840060"/>
                  <a:gd name="connsiteX13" fmla="*/ 103780 w 814136"/>
                  <a:gd name="connsiteY13" fmla="*/ 835602 h 840060"/>
                  <a:gd name="connsiteX14" fmla="*/ 111108 w 814136"/>
                  <a:gd name="connsiteY14" fmla="*/ 815454 h 840060"/>
                  <a:gd name="connsiteX15" fmla="*/ 0 w 814136"/>
                  <a:gd name="connsiteY15" fmla="*/ 736754 h 840060"/>
                  <a:gd name="connsiteX16" fmla="*/ 29352 w 814136"/>
                  <a:gd name="connsiteY16" fmla="*/ 620984 h 840060"/>
                  <a:gd name="connsiteX17" fmla="*/ 129364 w 814136"/>
                  <a:gd name="connsiteY17" fmla="*/ 620984 h 840060"/>
                  <a:gd name="connsiteX18" fmla="*/ 165084 w 814136"/>
                  <a:gd name="connsiteY18" fmla="*/ 592410 h 840060"/>
                  <a:gd name="connsiteX19" fmla="*/ 169844 w 814136"/>
                  <a:gd name="connsiteY19" fmla="*/ 459060 h 840060"/>
                  <a:gd name="connsiteX20" fmla="*/ 241284 w 814136"/>
                  <a:gd name="connsiteY20" fmla="*/ 435248 h 840060"/>
                  <a:gd name="connsiteX21" fmla="*/ 260332 w 814136"/>
                  <a:gd name="connsiteY21" fmla="*/ 404292 h 840060"/>
                  <a:gd name="connsiteX22" fmla="*/ 105552 w 814136"/>
                  <a:gd name="connsiteY22" fmla="*/ 263798 h 840060"/>
                  <a:gd name="connsiteX23" fmla="*/ 117460 w 814136"/>
                  <a:gd name="connsiteY23" fmla="*/ 156642 h 840060"/>
                  <a:gd name="connsiteX24" fmla="*/ 119184 w 814136"/>
                  <a:gd name="connsiteY24" fmla="*/ 141104 h 840060"/>
                  <a:gd name="connsiteX25" fmla="*/ 124604 w 814136"/>
                  <a:gd name="connsiteY25" fmla="*/ 139972 h 840060"/>
                  <a:gd name="connsiteX26" fmla="*/ 176988 w 814136"/>
                  <a:gd name="connsiteY26" fmla="*/ 139972 h 840060"/>
                  <a:gd name="connsiteX27" fmla="*/ 246044 w 814136"/>
                  <a:gd name="connsiteY27" fmla="*/ 78060 h 840060"/>
                  <a:gd name="connsiteX28" fmla="*/ 308136 w 814136"/>
                  <a:gd name="connsiteY28" fmla="*/ 66170 h 840060"/>
                  <a:gd name="connsiteX29" fmla="*/ 342884 w 814136"/>
                  <a:gd name="connsiteY29" fmla="*/ 116954 h 840060"/>
                  <a:gd name="connsiteX30" fmla="*/ 349232 w 814136"/>
                  <a:gd name="connsiteY30" fmla="*/ 186804 h 840060"/>
                  <a:gd name="connsiteX31" fmla="*/ 409556 w 814136"/>
                  <a:gd name="connsiteY31" fmla="*/ 120128 h 840060"/>
                  <a:gd name="connsiteX32" fmla="*/ 473060 w 814136"/>
                  <a:gd name="connsiteY32" fmla="*/ 110604 h 840060"/>
                  <a:gd name="connsiteX33" fmla="*/ 517508 w 814136"/>
                  <a:gd name="connsiteY33" fmla="*/ 15354 h 840060"/>
                  <a:gd name="connsiteX34" fmla="*/ 772392 w 814136"/>
                  <a:gd name="connsiteY34" fmla="*/ 0 h 8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814136" h="840060">
                    <a:moveTo>
                      <a:pt x="772392" y="0"/>
                    </a:moveTo>
                    <a:lnTo>
                      <a:pt x="768332" y="12180"/>
                    </a:lnTo>
                    <a:lnTo>
                      <a:pt x="806432" y="56628"/>
                    </a:lnTo>
                    <a:lnTo>
                      <a:pt x="814136" y="57220"/>
                    </a:lnTo>
                    <a:lnTo>
                      <a:pt x="768332" y="139180"/>
                    </a:lnTo>
                    <a:lnTo>
                      <a:pt x="738728" y="282974"/>
                    </a:lnTo>
                    <a:lnTo>
                      <a:pt x="619108" y="390004"/>
                    </a:lnTo>
                    <a:lnTo>
                      <a:pt x="614708" y="493362"/>
                    </a:lnTo>
                    <a:lnTo>
                      <a:pt x="510364" y="549548"/>
                    </a:lnTo>
                    <a:lnTo>
                      <a:pt x="441308" y="659084"/>
                    </a:lnTo>
                    <a:lnTo>
                      <a:pt x="431784" y="785292"/>
                    </a:lnTo>
                    <a:lnTo>
                      <a:pt x="300812" y="763860"/>
                    </a:lnTo>
                    <a:lnTo>
                      <a:pt x="165084" y="840060"/>
                    </a:lnTo>
                    <a:lnTo>
                      <a:pt x="103780" y="835602"/>
                    </a:lnTo>
                    <a:lnTo>
                      <a:pt x="111108" y="815454"/>
                    </a:lnTo>
                    <a:lnTo>
                      <a:pt x="0" y="736754"/>
                    </a:lnTo>
                    <a:lnTo>
                      <a:pt x="29352" y="620984"/>
                    </a:lnTo>
                    <a:lnTo>
                      <a:pt x="129364" y="620984"/>
                    </a:lnTo>
                    <a:lnTo>
                      <a:pt x="165084" y="592410"/>
                    </a:lnTo>
                    <a:lnTo>
                      <a:pt x="169844" y="459060"/>
                    </a:lnTo>
                    <a:lnTo>
                      <a:pt x="241284" y="435248"/>
                    </a:lnTo>
                    <a:lnTo>
                      <a:pt x="260332" y="404292"/>
                    </a:lnTo>
                    <a:lnTo>
                      <a:pt x="105552" y="263798"/>
                    </a:lnTo>
                    <a:lnTo>
                      <a:pt x="117460" y="156642"/>
                    </a:lnTo>
                    <a:lnTo>
                      <a:pt x="119184" y="141104"/>
                    </a:lnTo>
                    <a:lnTo>
                      <a:pt x="124604" y="139972"/>
                    </a:lnTo>
                    <a:lnTo>
                      <a:pt x="176988" y="139972"/>
                    </a:lnTo>
                    <a:lnTo>
                      <a:pt x="246044" y="78060"/>
                    </a:lnTo>
                    <a:lnTo>
                      <a:pt x="308136" y="66170"/>
                    </a:lnTo>
                    <a:lnTo>
                      <a:pt x="342884" y="116954"/>
                    </a:lnTo>
                    <a:lnTo>
                      <a:pt x="349232" y="186804"/>
                    </a:lnTo>
                    <a:lnTo>
                      <a:pt x="409556" y="120128"/>
                    </a:lnTo>
                    <a:lnTo>
                      <a:pt x="473060" y="110604"/>
                    </a:lnTo>
                    <a:lnTo>
                      <a:pt x="517508" y="15354"/>
                    </a:lnTo>
                    <a:lnTo>
                      <a:pt x="7723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61630B34-ABD9-4531-9220-73226874B369}"/>
                  </a:ext>
                </a:extLst>
              </p:cNvPr>
              <p:cNvSpPr/>
              <p:nvPr/>
            </p:nvSpPr>
            <p:spPr>
              <a:xfrm>
                <a:off x="37509628" y="28857576"/>
                <a:ext cx="476072" cy="428624"/>
              </a:xfrm>
              <a:custGeom>
                <a:avLst/>
                <a:gdLst>
                  <a:gd name="connsiteX0" fmla="*/ 266524 w 476072"/>
                  <a:gd name="connsiteY0" fmla="*/ 0 h 428624"/>
                  <a:gd name="connsiteX1" fmla="*/ 307796 w 476072"/>
                  <a:gd name="connsiteY1" fmla="*/ 22224 h 428624"/>
                  <a:gd name="connsiteX2" fmla="*/ 304620 w 476072"/>
                  <a:gd name="connsiteY2" fmla="*/ 117474 h 428624"/>
                  <a:gd name="connsiteX3" fmla="*/ 377648 w 476072"/>
                  <a:gd name="connsiteY3" fmla="*/ 146048 h 428624"/>
                  <a:gd name="connsiteX4" fmla="*/ 435932 w 476072"/>
                  <a:gd name="connsiteY4" fmla="*/ 119920 h 428624"/>
                  <a:gd name="connsiteX5" fmla="*/ 476072 w 476072"/>
                  <a:gd name="connsiteY5" fmla="*/ 206374 h 428624"/>
                  <a:gd name="connsiteX6" fmla="*/ 464256 w 476072"/>
                  <a:gd name="connsiteY6" fmla="*/ 241820 h 428624"/>
                  <a:gd name="connsiteX7" fmla="*/ 209372 w 476072"/>
                  <a:gd name="connsiteY7" fmla="*/ 257174 h 428624"/>
                  <a:gd name="connsiteX8" fmla="*/ 164924 w 476072"/>
                  <a:gd name="connsiteY8" fmla="*/ 352424 h 428624"/>
                  <a:gd name="connsiteX9" fmla="*/ 101420 w 476072"/>
                  <a:gd name="connsiteY9" fmla="*/ 361948 h 428624"/>
                  <a:gd name="connsiteX10" fmla="*/ 41096 w 476072"/>
                  <a:gd name="connsiteY10" fmla="*/ 428624 h 428624"/>
                  <a:gd name="connsiteX11" fmla="*/ 34748 w 476072"/>
                  <a:gd name="connsiteY11" fmla="*/ 358774 h 428624"/>
                  <a:gd name="connsiteX12" fmla="*/ 0 w 476072"/>
                  <a:gd name="connsiteY12" fmla="*/ 307990 h 428624"/>
                  <a:gd name="connsiteX13" fmla="*/ 49828 w 476072"/>
                  <a:gd name="connsiteY13" fmla="*/ 298448 h 428624"/>
                  <a:gd name="connsiteX14" fmla="*/ 68876 w 476072"/>
                  <a:gd name="connsiteY14" fmla="*/ 236536 h 428624"/>
                  <a:gd name="connsiteX15" fmla="*/ 33160 w 476072"/>
                  <a:gd name="connsiteY15" fmla="*/ 219868 h 428624"/>
                  <a:gd name="connsiteX16" fmla="*/ 35540 w 476072"/>
                  <a:gd name="connsiteY16" fmla="*/ 193674 h 428624"/>
                  <a:gd name="connsiteX17" fmla="*/ 76020 w 476072"/>
                  <a:gd name="connsiteY17" fmla="*/ 184148 h 428624"/>
                  <a:gd name="connsiteX18" fmla="*/ 100852 w 476072"/>
                  <a:gd name="connsiteY18" fmla="*/ 75962 h 428624"/>
                  <a:gd name="connsiteX19" fmla="*/ 139524 w 476072"/>
                  <a:gd name="connsiteY19" fmla="*/ 57148 h 428624"/>
                  <a:gd name="connsiteX20" fmla="*/ 187148 w 476072"/>
                  <a:gd name="connsiteY20" fmla="*/ 19048 h 428624"/>
                  <a:gd name="connsiteX21" fmla="*/ 215724 w 476072"/>
                  <a:gd name="connsiteY21" fmla="*/ 31748 h 428624"/>
                  <a:gd name="connsiteX22" fmla="*/ 266524 w 476072"/>
                  <a:gd name="connsiteY22" fmla="*/ 0 h 42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76072" h="428624">
                    <a:moveTo>
                      <a:pt x="266524" y="0"/>
                    </a:moveTo>
                    <a:lnTo>
                      <a:pt x="307796" y="22224"/>
                    </a:lnTo>
                    <a:lnTo>
                      <a:pt x="304620" y="117474"/>
                    </a:lnTo>
                    <a:lnTo>
                      <a:pt x="377648" y="146048"/>
                    </a:lnTo>
                    <a:lnTo>
                      <a:pt x="435932" y="119920"/>
                    </a:lnTo>
                    <a:lnTo>
                      <a:pt x="476072" y="206374"/>
                    </a:lnTo>
                    <a:lnTo>
                      <a:pt x="464256" y="241820"/>
                    </a:lnTo>
                    <a:lnTo>
                      <a:pt x="209372" y="257174"/>
                    </a:lnTo>
                    <a:lnTo>
                      <a:pt x="164924" y="352424"/>
                    </a:lnTo>
                    <a:lnTo>
                      <a:pt x="101420" y="361948"/>
                    </a:lnTo>
                    <a:lnTo>
                      <a:pt x="41096" y="428624"/>
                    </a:lnTo>
                    <a:lnTo>
                      <a:pt x="34748" y="358774"/>
                    </a:lnTo>
                    <a:lnTo>
                      <a:pt x="0" y="307990"/>
                    </a:lnTo>
                    <a:lnTo>
                      <a:pt x="49828" y="298448"/>
                    </a:lnTo>
                    <a:lnTo>
                      <a:pt x="68876" y="236536"/>
                    </a:lnTo>
                    <a:lnTo>
                      <a:pt x="33160" y="219868"/>
                    </a:lnTo>
                    <a:lnTo>
                      <a:pt x="35540" y="193674"/>
                    </a:lnTo>
                    <a:lnTo>
                      <a:pt x="76020" y="184148"/>
                    </a:lnTo>
                    <a:lnTo>
                      <a:pt x="100852" y="75962"/>
                    </a:lnTo>
                    <a:lnTo>
                      <a:pt x="139524" y="57148"/>
                    </a:lnTo>
                    <a:lnTo>
                      <a:pt x="187148" y="19048"/>
                    </a:lnTo>
                    <a:lnTo>
                      <a:pt x="215724" y="31748"/>
                    </a:lnTo>
                    <a:lnTo>
                      <a:pt x="2665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1AED7B52-B214-4346-B176-FDBBFB5925AA}"/>
                  </a:ext>
                </a:extLst>
              </p:cNvPr>
              <p:cNvSpPr/>
              <p:nvPr/>
            </p:nvSpPr>
            <p:spPr>
              <a:xfrm>
                <a:off x="37725400" y="28606248"/>
                <a:ext cx="146000" cy="156076"/>
              </a:xfrm>
              <a:custGeom>
                <a:avLst/>
                <a:gdLst>
                  <a:gd name="connsiteX0" fmla="*/ 94048 w 146000"/>
                  <a:gd name="connsiteY0" fmla="*/ 0 h 156076"/>
                  <a:gd name="connsiteX1" fmla="*/ 98376 w 146000"/>
                  <a:gd name="connsiteY1" fmla="*/ 32252 h 156076"/>
                  <a:gd name="connsiteX2" fmla="*/ 146000 w 146000"/>
                  <a:gd name="connsiteY2" fmla="*/ 51302 h 156076"/>
                  <a:gd name="connsiteX3" fmla="*/ 142120 w 146000"/>
                  <a:gd name="connsiteY3" fmla="*/ 108232 h 156076"/>
                  <a:gd name="connsiteX4" fmla="*/ 79324 w 146000"/>
                  <a:gd name="connsiteY4" fmla="*/ 111628 h 156076"/>
                  <a:gd name="connsiteX5" fmla="*/ 63448 w 146000"/>
                  <a:gd name="connsiteY5" fmla="*/ 156076 h 156076"/>
                  <a:gd name="connsiteX6" fmla="*/ 12648 w 146000"/>
                  <a:gd name="connsiteY6" fmla="*/ 117976 h 156076"/>
                  <a:gd name="connsiteX7" fmla="*/ 0 w 146000"/>
                  <a:gd name="connsiteY7" fmla="*/ 52186 h 156076"/>
                  <a:gd name="connsiteX8" fmla="*/ 41224 w 146000"/>
                  <a:gd name="connsiteY8" fmla="*/ 54476 h 156076"/>
                  <a:gd name="connsiteX9" fmla="*/ 94048 w 146000"/>
                  <a:gd name="connsiteY9" fmla="*/ 0 h 156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6000" h="156076">
                    <a:moveTo>
                      <a:pt x="94048" y="0"/>
                    </a:moveTo>
                    <a:lnTo>
                      <a:pt x="98376" y="32252"/>
                    </a:lnTo>
                    <a:lnTo>
                      <a:pt x="146000" y="51302"/>
                    </a:lnTo>
                    <a:lnTo>
                      <a:pt x="142120" y="108232"/>
                    </a:lnTo>
                    <a:lnTo>
                      <a:pt x="79324" y="111628"/>
                    </a:lnTo>
                    <a:lnTo>
                      <a:pt x="63448" y="156076"/>
                    </a:lnTo>
                    <a:lnTo>
                      <a:pt x="12648" y="117976"/>
                    </a:lnTo>
                    <a:lnTo>
                      <a:pt x="0" y="52186"/>
                    </a:lnTo>
                    <a:lnTo>
                      <a:pt x="41224" y="54476"/>
                    </a:lnTo>
                    <a:lnTo>
                      <a:pt x="940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AC8CAEFD-FC3E-46EF-8891-4A9B6C5FD1C6}"/>
                  </a:ext>
                </a:extLst>
              </p:cNvPr>
              <p:cNvSpPr/>
              <p:nvPr/>
            </p:nvSpPr>
            <p:spPr>
              <a:xfrm>
                <a:off x="37693600" y="28694900"/>
                <a:ext cx="251960" cy="308724"/>
              </a:xfrm>
              <a:custGeom>
                <a:avLst/>
                <a:gdLst>
                  <a:gd name="connsiteX0" fmla="*/ 38812 w 251960"/>
                  <a:gd name="connsiteY0" fmla="*/ 0 h 308724"/>
                  <a:gd name="connsiteX1" fmla="*/ 44448 w 251960"/>
                  <a:gd name="connsiteY1" fmla="*/ 29324 h 308724"/>
                  <a:gd name="connsiteX2" fmla="*/ 95248 w 251960"/>
                  <a:gd name="connsiteY2" fmla="*/ 67424 h 308724"/>
                  <a:gd name="connsiteX3" fmla="*/ 111124 w 251960"/>
                  <a:gd name="connsiteY3" fmla="*/ 22976 h 308724"/>
                  <a:gd name="connsiteX4" fmla="*/ 173920 w 251960"/>
                  <a:gd name="connsiteY4" fmla="*/ 19580 h 308724"/>
                  <a:gd name="connsiteX5" fmla="*/ 168276 w 251960"/>
                  <a:gd name="connsiteY5" fmla="*/ 102350 h 308724"/>
                  <a:gd name="connsiteX6" fmla="*/ 251960 w 251960"/>
                  <a:gd name="connsiteY6" fmla="*/ 282596 h 308724"/>
                  <a:gd name="connsiteX7" fmla="*/ 193676 w 251960"/>
                  <a:gd name="connsiteY7" fmla="*/ 308724 h 308724"/>
                  <a:gd name="connsiteX8" fmla="*/ 120648 w 251960"/>
                  <a:gd name="connsiteY8" fmla="*/ 280150 h 308724"/>
                  <a:gd name="connsiteX9" fmla="*/ 123824 w 251960"/>
                  <a:gd name="connsiteY9" fmla="*/ 184900 h 308724"/>
                  <a:gd name="connsiteX10" fmla="*/ 82552 w 251960"/>
                  <a:gd name="connsiteY10" fmla="*/ 162676 h 308724"/>
                  <a:gd name="connsiteX11" fmla="*/ 31752 w 251960"/>
                  <a:gd name="connsiteY11" fmla="*/ 194424 h 308724"/>
                  <a:gd name="connsiteX12" fmla="*/ 5332 w 251960"/>
                  <a:gd name="connsiteY12" fmla="*/ 182682 h 308724"/>
                  <a:gd name="connsiteX13" fmla="*/ 34924 w 251960"/>
                  <a:gd name="connsiteY13" fmla="*/ 108700 h 308724"/>
                  <a:gd name="connsiteX14" fmla="*/ 0 w 251960"/>
                  <a:gd name="connsiteY14" fmla="*/ 70600 h 308724"/>
                  <a:gd name="connsiteX15" fmla="*/ 9524 w 251960"/>
                  <a:gd name="connsiteY15" fmla="*/ 750 h 308724"/>
                  <a:gd name="connsiteX16" fmla="*/ 38812 w 251960"/>
                  <a:gd name="connsiteY16" fmla="*/ 0 h 30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1960" h="308724">
                    <a:moveTo>
                      <a:pt x="38812" y="0"/>
                    </a:moveTo>
                    <a:lnTo>
                      <a:pt x="44448" y="29324"/>
                    </a:lnTo>
                    <a:lnTo>
                      <a:pt x="95248" y="67424"/>
                    </a:lnTo>
                    <a:lnTo>
                      <a:pt x="111124" y="22976"/>
                    </a:lnTo>
                    <a:lnTo>
                      <a:pt x="173920" y="19580"/>
                    </a:lnTo>
                    <a:lnTo>
                      <a:pt x="168276" y="102350"/>
                    </a:lnTo>
                    <a:lnTo>
                      <a:pt x="251960" y="282596"/>
                    </a:lnTo>
                    <a:lnTo>
                      <a:pt x="193676" y="308724"/>
                    </a:lnTo>
                    <a:lnTo>
                      <a:pt x="120648" y="280150"/>
                    </a:lnTo>
                    <a:lnTo>
                      <a:pt x="123824" y="184900"/>
                    </a:lnTo>
                    <a:lnTo>
                      <a:pt x="82552" y="162676"/>
                    </a:lnTo>
                    <a:lnTo>
                      <a:pt x="31752" y="194424"/>
                    </a:lnTo>
                    <a:lnTo>
                      <a:pt x="5332" y="182682"/>
                    </a:lnTo>
                    <a:lnTo>
                      <a:pt x="34924" y="108700"/>
                    </a:lnTo>
                    <a:lnTo>
                      <a:pt x="0" y="70600"/>
                    </a:lnTo>
                    <a:lnTo>
                      <a:pt x="9524" y="750"/>
                    </a:lnTo>
                    <a:lnTo>
                      <a:pt x="388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5D7D2587-61CC-4B33-B4FD-BDE495C711EE}"/>
                  </a:ext>
                </a:extLst>
              </p:cNvPr>
              <p:cNvSpPr/>
              <p:nvPr/>
            </p:nvSpPr>
            <p:spPr>
              <a:xfrm>
                <a:off x="36718876" y="28241138"/>
                <a:ext cx="1013536" cy="692400"/>
              </a:xfrm>
              <a:custGeom>
                <a:avLst/>
                <a:gdLst>
                  <a:gd name="connsiteX0" fmla="*/ 124312 w 1013536"/>
                  <a:gd name="connsiteY0" fmla="*/ 0 h 692400"/>
                  <a:gd name="connsiteX1" fmla="*/ 207168 w 1013536"/>
                  <a:gd name="connsiteY1" fmla="*/ 40968 h 692400"/>
                  <a:gd name="connsiteX2" fmla="*/ 285748 w 1013536"/>
                  <a:gd name="connsiteY2" fmla="*/ 148126 h 692400"/>
                  <a:gd name="connsiteX3" fmla="*/ 352740 w 1013536"/>
                  <a:gd name="connsiteY3" fmla="*/ 140682 h 692400"/>
                  <a:gd name="connsiteX4" fmla="*/ 421480 w 1013536"/>
                  <a:gd name="connsiteY4" fmla="*/ 269568 h 692400"/>
                  <a:gd name="connsiteX5" fmla="*/ 516732 w 1013536"/>
                  <a:gd name="connsiteY5" fmla="*/ 271950 h 692400"/>
                  <a:gd name="connsiteX6" fmla="*/ 545304 w 1013536"/>
                  <a:gd name="connsiteY6" fmla="*/ 236230 h 692400"/>
                  <a:gd name="connsiteX7" fmla="*/ 592932 w 1013536"/>
                  <a:gd name="connsiteY7" fmla="*/ 255282 h 692400"/>
                  <a:gd name="connsiteX8" fmla="*/ 697704 w 1013536"/>
                  <a:gd name="connsiteY8" fmla="*/ 271950 h 692400"/>
                  <a:gd name="connsiteX9" fmla="*/ 773904 w 1013536"/>
                  <a:gd name="connsiteY9" fmla="*/ 333862 h 692400"/>
                  <a:gd name="connsiteX10" fmla="*/ 819148 w 1013536"/>
                  <a:gd name="connsiteY10" fmla="*/ 319574 h 692400"/>
                  <a:gd name="connsiteX11" fmla="*/ 823912 w 1013536"/>
                  <a:gd name="connsiteY11" fmla="*/ 291000 h 692400"/>
                  <a:gd name="connsiteX12" fmla="*/ 917984 w 1013536"/>
                  <a:gd name="connsiteY12" fmla="*/ 284116 h 692400"/>
                  <a:gd name="connsiteX13" fmla="*/ 933448 w 1013536"/>
                  <a:gd name="connsiteY13" fmla="*/ 292586 h 692400"/>
                  <a:gd name="connsiteX14" fmla="*/ 965200 w 1013536"/>
                  <a:gd name="connsiteY14" fmla="*/ 308462 h 692400"/>
                  <a:gd name="connsiteX15" fmla="*/ 990600 w 1013536"/>
                  <a:gd name="connsiteY15" fmla="*/ 416412 h 692400"/>
                  <a:gd name="connsiteX16" fmla="*/ 1006524 w 1013536"/>
                  <a:gd name="connsiteY16" fmla="*/ 417296 h 692400"/>
                  <a:gd name="connsiteX17" fmla="*/ 1013536 w 1013536"/>
                  <a:gd name="connsiteY17" fmla="*/ 453762 h 692400"/>
                  <a:gd name="connsiteX18" fmla="*/ 984248 w 1013536"/>
                  <a:gd name="connsiteY18" fmla="*/ 454512 h 692400"/>
                  <a:gd name="connsiteX19" fmla="*/ 974724 w 1013536"/>
                  <a:gd name="connsiteY19" fmla="*/ 524362 h 692400"/>
                  <a:gd name="connsiteX20" fmla="*/ 1009648 w 1013536"/>
                  <a:gd name="connsiteY20" fmla="*/ 562462 h 692400"/>
                  <a:gd name="connsiteX21" fmla="*/ 980056 w 1013536"/>
                  <a:gd name="connsiteY21" fmla="*/ 636444 h 692400"/>
                  <a:gd name="connsiteX22" fmla="*/ 977900 w 1013536"/>
                  <a:gd name="connsiteY22" fmla="*/ 635486 h 692400"/>
                  <a:gd name="connsiteX23" fmla="*/ 930276 w 1013536"/>
                  <a:gd name="connsiteY23" fmla="*/ 673586 h 692400"/>
                  <a:gd name="connsiteX24" fmla="*/ 891604 w 1013536"/>
                  <a:gd name="connsiteY24" fmla="*/ 692400 h 692400"/>
                  <a:gd name="connsiteX25" fmla="*/ 900112 w 1013536"/>
                  <a:gd name="connsiteY25" fmla="*/ 655330 h 692400"/>
                  <a:gd name="connsiteX26" fmla="*/ 735804 w 1013536"/>
                  <a:gd name="connsiteY26" fmla="*/ 624374 h 692400"/>
                  <a:gd name="connsiteX27" fmla="*/ 704848 w 1013536"/>
                  <a:gd name="connsiteY27" fmla="*/ 574368 h 692400"/>
                  <a:gd name="connsiteX28" fmla="*/ 635792 w 1013536"/>
                  <a:gd name="connsiteY28" fmla="*/ 602942 h 692400"/>
                  <a:gd name="connsiteX29" fmla="*/ 597692 w 1013536"/>
                  <a:gd name="connsiteY29" fmla="*/ 571986 h 692400"/>
                  <a:gd name="connsiteX30" fmla="*/ 581024 w 1013536"/>
                  <a:gd name="connsiteY30" fmla="*/ 595800 h 692400"/>
                  <a:gd name="connsiteX31" fmla="*/ 535780 w 1013536"/>
                  <a:gd name="connsiteY31" fmla="*/ 586274 h 692400"/>
                  <a:gd name="connsiteX32" fmla="*/ 466584 w 1013536"/>
                  <a:gd name="connsiteY32" fmla="*/ 616548 h 692400"/>
                  <a:gd name="connsiteX33" fmla="*/ 473868 w 1013536"/>
                  <a:gd name="connsiteY33" fmla="*/ 529126 h 692400"/>
                  <a:gd name="connsiteX34" fmla="*/ 404812 w 1013536"/>
                  <a:gd name="connsiteY34" fmla="*/ 533886 h 692400"/>
                  <a:gd name="connsiteX35" fmla="*/ 390524 w 1013536"/>
                  <a:gd name="connsiteY35" fmla="*/ 400538 h 692400"/>
                  <a:gd name="connsiteX36" fmla="*/ 152400 w 1013536"/>
                  <a:gd name="connsiteY36" fmla="*/ 367200 h 692400"/>
                  <a:gd name="connsiteX37" fmla="*/ 121748 w 1013536"/>
                  <a:gd name="connsiteY37" fmla="*/ 397854 h 692400"/>
                  <a:gd name="connsiteX38" fmla="*/ 113860 w 1013536"/>
                  <a:gd name="connsiteY38" fmla="*/ 399722 h 692400"/>
                  <a:gd name="connsiteX39" fmla="*/ 47624 w 1013536"/>
                  <a:gd name="connsiteY39" fmla="*/ 276712 h 692400"/>
                  <a:gd name="connsiteX40" fmla="*/ 47624 w 1013536"/>
                  <a:gd name="connsiteY40" fmla="*/ 162412 h 692400"/>
                  <a:gd name="connsiteX41" fmla="*/ 0 w 1013536"/>
                  <a:gd name="connsiteY41" fmla="*/ 124312 h 692400"/>
                  <a:gd name="connsiteX42" fmla="*/ 124312 w 1013536"/>
                  <a:gd name="connsiteY42" fmla="*/ 0 h 69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013536" h="692400">
                    <a:moveTo>
                      <a:pt x="124312" y="0"/>
                    </a:moveTo>
                    <a:lnTo>
                      <a:pt x="207168" y="40968"/>
                    </a:lnTo>
                    <a:lnTo>
                      <a:pt x="285748" y="148126"/>
                    </a:lnTo>
                    <a:lnTo>
                      <a:pt x="352740" y="140682"/>
                    </a:lnTo>
                    <a:lnTo>
                      <a:pt x="421480" y="269568"/>
                    </a:lnTo>
                    <a:lnTo>
                      <a:pt x="516732" y="271950"/>
                    </a:lnTo>
                    <a:lnTo>
                      <a:pt x="545304" y="236230"/>
                    </a:lnTo>
                    <a:lnTo>
                      <a:pt x="592932" y="255282"/>
                    </a:lnTo>
                    <a:lnTo>
                      <a:pt x="697704" y="271950"/>
                    </a:lnTo>
                    <a:lnTo>
                      <a:pt x="773904" y="333862"/>
                    </a:lnTo>
                    <a:lnTo>
                      <a:pt x="819148" y="319574"/>
                    </a:lnTo>
                    <a:lnTo>
                      <a:pt x="823912" y="291000"/>
                    </a:lnTo>
                    <a:lnTo>
                      <a:pt x="917984" y="284116"/>
                    </a:lnTo>
                    <a:lnTo>
                      <a:pt x="933448" y="292586"/>
                    </a:lnTo>
                    <a:lnTo>
                      <a:pt x="965200" y="308462"/>
                    </a:lnTo>
                    <a:lnTo>
                      <a:pt x="990600" y="416412"/>
                    </a:lnTo>
                    <a:lnTo>
                      <a:pt x="1006524" y="417296"/>
                    </a:lnTo>
                    <a:lnTo>
                      <a:pt x="1013536" y="453762"/>
                    </a:lnTo>
                    <a:lnTo>
                      <a:pt x="984248" y="454512"/>
                    </a:lnTo>
                    <a:lnTo>
                      <a:pt x="974724" y="524362"/>
                    </a:lnTo>
                    <a:lnTo>
                      <a:pt x="1009648" y="562462"/>
                    </a:lnTo>
                    <a:lnTo>
                      <a:pt x="980056" y="636444"/>
                    </a:lnTo>
                    <a:lnTo>
                      <a:pt x="977900" y="635486"/>
                    </a:lnTo>
                    <a:lnTo>
                      <a:pt x="930276" y="673586"/>
                    </a:lnTo>
                    <a:lnTo>
                      <a:pt x="891604" y="692400"/>
                    </a:lnTo>
                    <a:lnTo>
                      <a:pt x="900112" y="655330"/>
                    </a:lnTo>
                    <a:lnTo>
                      <a:pt x="735804" y="624374"/>
                    </a:lnTo>
                    <a:lnTo>
                      <a:pt x="704848" y="574368"/>
                    </a:lnTo>
                    <a:lnTo>
                      <a:pt x="635792" y="602942"/>
                    </a:lnTo>
                    <a:lnTo>
                      <a:pt x="597692" y="571986"/>
                    </a:lnTo>
                    <a:lnTo>
                      <a:pt x="581024" y="595800"/>
                    </a:lnTo>
                    <a:lnTo>
                      <a:pt x="535780" y="586274"/>
                    </a:lnTo>
                    <a:lnTo>
                      <a:pt x="466584" y="616548"/>
                    </a:lnTo>
                    <a:lnTo>
                      <a:pt x="473868" y="529126"/>
                    </a:lnTo>
                    <a:lnTo>
                      <a:pt x="404812" y="533886"/>
                    </a:lnTo>
                    <a:lnTo>
                      <a:pt x="390524" y="400538"/>
                    </a:lnTo>
                    <a:lnTo>
                      <a:pt x="152400" y="367200"/>
                    </a:lnTo>
                    <a:lnTo>
                      <a:pt x="121748" y="397854"/>
                    </a:lnTo>
                    <a:lnTo>
                      <a:pt x="113860" y="399722"/>
                    </a:lnTo>
                    <a:lnTo>
                      <a:pt x="47624" y="276712"/>
                    </a:lnTo>
                    <a:lnTo>
                      <a:pt x="47624" y="162412"/>
                    </a:lnTo>
                    <a:lnTo>
                      <a:pt x="0" y="124312"/>
                    </a:lnTo>
                    <a:lnTo>
                      <a:pt x="1243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FA194C08-B939-4D3B-B49D-245AF2A6F19E}"/>
                  </a:ext>
                </a:extLst>
              </p:cNvPr>
              <p:cNvSpPr/>
              <p:nvPr/>
            </p:nvSpPr>
            <p:spPr>
              <a:xfrm>
                <a:off x="37963476" y="28395134"/>
                <a:ext cx="597816" cy="725966"/>
              </a:xfrm>
              <a:custGeom>
                <a:avLst/>
                <a:gdLst>
                  <a:gd name="connsiteX0" fmla="*/ 129364 w 597816"/>
                  <a:gd name="connsiteY0" fmla="*/ 0 h 725966"/>
                  <a:gd name="connsiteX1" fmla="*/ 288924 w 597816"/>
                  <a:gd name="connsiteY1" fmla="*/ 220346 h 725966"/>
                  <a:gd name="connsiteX2" fmla="*/ 369888 w 597816"/>
                  <a:gd name="connsiteY2" fmla="*/ 234634 h 725966"/>
                  <a:gd name="connsiteX3" fmla="*/ 369960 w 597816"/>
                  <a:gd name="connsiteY3" fmla="*/ 233352 h 725966"/>
                  <a:gd name="connsiteX4" fmla="*/ 374648 w 597816"/>
                  <a:gd name="connsiteY4" fmla="*/ 239398 h 725966"/>
                  <a:gd name="connsiteX5" fmla="*/ 457992 w 597816"/>
                  <a:gd name="connsiteY5" fmla="*/ 265590 h 725966"/>
                  <a:gd name="connsiteX6" fmla="*/ 565092 w 597816"/>
                  <a:gd name="connsiteY6" fmla="*/ 366902 h 725966"/>
                  <a:gd name="connsiteX7" fmla="*/ 562768 w 597816"/>
                  <a:gd name="connsiteY7" fmla="*/ 420372 h 725966"/>
                  <a:gd name="connsiteX8" fmla="*/ 577056 w 597816"/>
                  <a:gd name="connsiteY8" fmla="*/ 437042 h 725966"/>
                  <a:gd name="connsiteX9" fmla="*/ 597816 w 597816"/>
                  <a:gd name="connsiteY9" fmla="*/ 466586 h 725966"/>
                  <a:gd name="connsiteX10" fmla="*/ 571500 w 597816"/>
                  <a:gd name="connsiteY10" fmla="*/ 557690 h 725966"/>
                  <a:gd name="connsiteX11" fmla="*/ 317500 w 597816"/>
                  <a:gd name="connsiteY11" fmla="*/ 643416 h 725966"/>
                  <a:gd name="connsiteX12" fmla="*/ 254000 w 597816"/>
                  <a:gd name="connsiteY12" fmla="*/ 725966 h 725966"/>
                  <a:gd name="connsiteX13" fmla="*/ 153676 w 597816"/>
                  <a:gd name="connsiteY13" fmla="*/ 698290 h 725966"/>
                  <a:gd name="connsiteX14" fmla="*/ 117476 w 597816"/>
                  <a:gd name="connsiteY14" fmla="*/ 630716 h 725966"/>
                  <a:gd name="connsiteX15" fmla="*/ 114300 w 597816"/>
                  <a:gd name="connsiteY15" fmla="*/ 532290 h 725966"/>
                  <a:gd name="connsiteX16" fmla="*/ 12700 w 597816"/>
                  <a:gd name="connsiteY16" fmla="*/ 471966 h 725966"/>
                  <a:gd name="connsiteX17" fmla="*/ 0 w 597816"/>
                  <a:gd name="connsiteY17" fmla="*/ 427516 h 725966"/>
                  <a:gd name="connsiteX18" fmla="*/ 50800 w 597816"/>
                  <a:gd name="connsiteY18" fmla="*/ 386242 h 725966"/>
                  <a:gd name="connsiteX19" fmla="*/ 53972 w 597816"/>
                  <a:gd name="connsiteY19" fmla="*/ 341790 h 725966"/>
                  <a:gd name="connsiteX20" fmla="*/ 3172 w 597816"/>
                  <a:gd name="connsiteY20" fmla="*/ 313216 h 725966"/>
                  <a:gd name="connsiteX21" fmla="*/ 12700 w 597816"/>
                  <a:gd name="connsiteY21" fmla="*/ 252890 h 725966"/>
                  <a:gd name="connsiteX22" fmla="*/ 120648 w 597816"/>
                  <a:gd name="connsiteY22" fmla="*/ 214790 h 725966"/>
                  <a:gd name="connsiteX23" fmla="*/ 79372 w 597816"/>
                  <a:gd name="connsiteY23" fmla="*/ 87790 h 725966"/>
                  <a:gd name="connsiteX24" fmla="*/ 129364 w 597816"/>
                  <a:gd name="connsiteY24" fmla="*/ 0 h 725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97816" h="725966">
                    <a:moveTo>
                      <a:pt x="129364" y="0"/>
                    </a:moveTo>
                    <a:lnTo>
                      <a:pt x="288924" y="220346"/>
                    </a:lnTo>
                    <a:lnTo>
                      <a:pt x="369888" y="234634"/>
                    </a:lnTo>
                    <a:lnTo>
                      <a:pt x="369960" y="233352"/>
                    </a:lnTo>
                    <a:lnTo>
                      <a:pt x="374648" y="239398"/>
                    </a:lnTo>
                    <a:lnTo>
                      <a:pt x="457992" y="265590"/>
                    </a:lnTo>
                    <a:lnTo>
                      <a:pt x="565092" y="366902"/>
                    </a:lnTo>
                    <a:lnTo>
                      <a:pt x="562768" y="420372"/>
                    </a:lnTo>
                    <a:lnTo>
                      <a:pt x="577056" y="437042"/>
                    </a:lnTo>
                    <a:lnTo>
                      <a:pt x="597816" y="466586"/>
                    </a:lnTo>
                    <a:lnTo>
                      <a:pt x="571500" y="557690"/>
                    </a:lnTo>
                    <a:lnTo>
                      <a:pt x="317500" y="643416"/>
                    </a:lnTo>
                    <a:lnTo>
                      <a:pt x="254000" y="725966"/>
                    </a:lnTo>
                    <a:lnTo>
                      <a:pt x="153676" y="698290"/>
                    </a:lnTo>
                    <a:lnTo>
                      <a:pt x="117476" y="630716"/>
                    </a:lnTo>
                    <a:lnTo>
                      <a:pt x="114300" y="532290"/>
                    </a:lnTo>
                    <a:lnTo>
                      <a:pt x="12700" y="471966"/>
                    </a:lnTo>
                    <a:lnTo>
                      <a:pt x="0" y="427516"/>
                    </a:lnTo>
                    <a:lnTo>
                      <a:pt x="50800" y="386242"/>
                    </a:lnTo>
                    <a:lnTo>
                      <a:pt x="53972" y="341790"/>
                    </a:lnTo>
                    <a:lnTo>
                      <a:pt x="3172" y="313216"/>
                    </a:lnTo>
                    <a:lnTo>
                      <a:pt x="12700" y="252890"/>
                    </a:lnTo>
                    <a:lnTo>
                      <a:pt x="120648" y="214790"/>
                    </a:lnTo>
                    <a:lnTo>
                      <a:pt x="79372" y="87790"/>
                    </a:lnTo>
                    <a:lnTo>
                      <a:pt x="1293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69039E47-14C4-4684-9DCE-D10D3ABAFB65}"/>
                  </a:ext>
                </a:extLst>
              </p:cNvPr>
              <p:cNvSpPr/>
              <p:nvPr/>
            </p:nvSpPr>
            <p:spPr>
              <a:xfrm>
                <a:off x="38601648" y="28794076"/>
                <a:ext cx="691260" cy="566360"/>
              </a:xfrm>
              <a:custGeom>
                <a:avLst/>
                <a:gdLst>
                  <a:gd name="connsiteX0" fmla="*/ 424656 w 691260"/>
                  <a:gd name="connsiteY0" fmla="*/ 0 h 566360"/>
                  <a:gd name="connsiteX1" fmla="*/ 453232 w 691260"/>
                  <a:gd name="connsiteY1" fmla="*/ 21430 h 566360"/>
                  <a:gd name="connsiteX2" fmla="*/ 450852 w 691260"/>
                  <a:gd name="connsiteY2" fmla="*/ 102392 h 566360"/>
                  <a:gd name="connsiteX3" fmla="*/ 527052 w 691260"/>
                  <a:gd name="connsiteY3" fmla="*/ 114300 h 566360"/>
                  <a:gd name="connsiteX4" fmla="*/ 584200 w 691260"/>
                  <a:gd name="connsiteY4" fmla="*/ 88104 h 566360"/>
                  <a:gd name="connsiteX5" fmla="*/ 661692 w 691260"/>
                  <a:gd name="connsiteY5" fmla="*/ 74430 h 566360"/>
                  <a:gd name="connsiteX6" fmla="*/ 691260 w 691260"/>
                  <a:gd name="connsiteY6" fmla="*/ 197226 h 566360"/>
                  <a:gd name="connsiteX7" fmla="*/ 655640 w 691260"/>
                  <a:gd name="connsiteY7" fmla="*/ 219074 h 566360"/>
                  <a:gd name="connsiteX8" fmla="*/ 605632 w 691260"/>
                  <a:gd name="connsiteY8" fmla="*/ 292892 h 566360"/>
                  <a:gd name="connsiteX9" fmla="*/ 527052 w 691260"/>
                  <a:gd name="connsiteY9" fmla="*/ 295274 h 566360"/>
                  <a:gd name="connsiteX10" fmla="*/ 498476 w 691260"/>
                  <a:gd name="connsiteY10" fmla="*/ 361948 h 566360"/>
                  <a:gd name="connsiteX11" fmla="*/ 410372 w 691260"/>
                  <a:gd name="connsiteY11" fmla="*/ 433388 h 566360"/>
                  <a:gd name="connsiteX12" fmla="*/ 378096 w 691260"/>
                  <a:gd name="connsiteY12" fmla="*/ 528812 h 566360"/>
                  <a:gd name="connsiteX13" fmla="*/ 323716 w 691260"/>
                  <a:gd name="connsiteY13" fmla="*/ 566360 h 566360"/>
                  <a:gd name="connsiteX14" fmla="*/ 260352 w 691260"/>
                  <a:gd name="connsiteY14" fmla="*/ 501648 h 566360"/>
                  <a:gd name="connsiteX15" fmla="*/ 273052 w 691260"/>
                  <a:gd name="connsiteY15" fmla="*/ 438148 h 566360"/>
                  <a:gd name="connsiteX16" fmla="*/ 177800 w 691260"/>
                  <a:gd name="connsiteY16" fmla="*/ 396874 h 566360"/>
                  <a:gd name="connsiteX17" fmla="*/ 168276 w 691260"/>
                  <a:gd name="connsiteY17" fmla="*/ 311148 h 566360"/>
                  <a:gd name="connsiteX18" fmla="*/ 209552 w 691260"/>
                  <a:gd name="connsiteY18" fmla="*/ 260348 h 566360"/>
                  <a:gd name="connsiteX19" fmla="*/ 127000 w 691260"/>
                  <a:gd name="connsiteY19" fmla="*/ 187324 h 566360"/>
                  <a:gd name="connsiteX20" fmla="*/ 12704 w 691260"/>
                  <a:gd name="connsiteY20" fmla="*/ 168274 h 566360"/>
                  <a:gd name="connsiteX21" fmla="*/ 0 w 691260"/>
                  <a:gd name="connsiteY21" fmla="*/ 130174 h 566360"/>
                  <a:gd name="connsiteX22" fmla="*/ 0 w 691260"/>
                  <a:gd name="connsiteY22" fmla="*/ 125072 h 566360"/>
                  <a:gd name="connsiteX23" fmla="*/ 796 w 691260"/>
                  <a:gd name="connsiteY23" fmla="*/ 126204 h 566360"/>
                  <a:gd name="connsiteX24" fmla="*/ 110332 w 691260"/>
                  <a:gd name="connsiteY24" fmla="*/ 59530 h 566360"/>
                  <a:gd name="connsiteX25" fmla="*/ 272256 w 691260"/>
                  <a:gd name="connsiteY25" fmla="*/ 85724 h 566360"/>
                  <a:gd name="connsiteX26" fmla="*/ 424656 w 691260"/>
                  <a:gd name="connsiteY26" fmla="*/ 0 h 566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91260" h="566360">
                    <a:moveTo>
                      <a:pt x="424656" y="0"/>
                    </a:moveTo>
                    <a:lnTo>
                      <a:pt x="453232" y="21430"/>
                    </a:lnTo>
                    <a:cubicBezTo>
                      <a:pt x="452440" y="48418"/>
                      <a:pt x="451648" y="75404"/>
                      <a:pt x="450852" y="102392"/>
                    </a:cubicBezTo>
                    <a:lnTo>
                      <a:pt x="527052" y="114300"/>
                    </a:lnTo>
                    <a:lnTo>
                      <a:pt x="584200" y="88104"/>
                    </a:lnTo>
                    <a:lnTo>
                      <a:pt x="661692" y="74430"/>
                    </a:lnTo>
                    <a:lnTo>
                      <a:pt x="691260" y="197226"/>
                    </a:lnTo>
                    <a:lnTo>
                      <a:pt x="655640" y="219074"/>
                    </a:lnTo>
                    <a:lnTo>
                      <a:pt x="605632" y="292892"/>
                    </a:lnTo>
                    <a:lnTo>
                      <a:pt x="527052" y="295274"/>
                    </a:lnTo>
                    <a:lnTo>
                      <a:pt x="498476" y="361948"/>
                    </a:lnTo>
                    <a:lnTo>
                      <a:pt x="410372" y="433388"/>
                    </a:lnTo>
                    <a:lnTo>
                      <a:pt x="378096" y="528812"/>
                    </a:lnTo>
                    <a:lnTo>
                      <a:pt x="323716" y="566360"/>
                    </a:lnTo>
                    <a:lnTo>
                      <a:pt x="260352" y="501648"/>
                    </a:lnTo>
                    <a:lnTo>
                      <a:pt x="273052" y="438148"/>
                    </a:lnTo>
                    <a:lnTo>
                      <a:pt x="177800" y="396874"/>
                    </a:lnTo>
                    <a:lnTo>
                      <a:pt x="168276" y="311148"/>
                    </a:lnTo>
                    <a:lnTo>
                      <a:pt x="209552" y="260348"/>
                    </a:lnTo>
                    <a:lnTo>
                      <a:pt x="127000" y="187324"/>
                    </a:lnTo>
                    <a:lnTo>
                      <a:pt x="12704" y="168274"/>
                    </a:lnTo>
                    <a:lnTo>
                      <a:pt x="0" y="130174"/>
                    </a:lnTo>
                    <a:lnTo>
                      <a:pt x="0" y="125072"/>
                    </a:lnTo>
                    <a:lnTo>
                      <a:pt x="796" y="126204"/>
                    </a:lnTo>
                    <a:lnTo>
                      <a:pt x="110332" y="59530"/>
                    </a:lnTo>
                    <a:lnTo>
                      <a:pt x="272256" y="85724"/>
                    </a:lnTo>
                    <a:lnTo>
                      <a:pt x="4246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796E4C62-A3BA-4B8A-B19C-4462E4D7CA30}"/>
                  </a:ext>
                </a:extLst>
              </p:cNvPr>
              <p:cNvSpPr/>
              <p:nvPr/>
            </p:nvSpPr>
            <p:spPr>
              <a:xfrm>
                <a:off x="38636576" y="29205796"/>
                <a:ext cx="288788" cy="190736"/>
              </a:xfrm>
              <a:custGeom>
                <a:avLst/>
                <a:gdLst>
                  <a:gd name="connsiteX0" fmla="*/ 177136 w 288788"/>
                  <a:gd name="connsiteY0" fmla="*/ 0 h 190736"/>
                  <a:gd name="connsiteX1" fmla="*/ 238124 w 288788"/>
                  <a:gd name="connsiteY1" fmla="*/ 26428 h 190736"/>
                  <a:gd name="connsiteX2" fmla="*/ 225424 w 288788"/>
                  <a:gd name="connsiteY2" fmla="*/ 89928 h 190736"/>
                  <a:gd name="connsiteX3" fmla="*/ 288788 w 288788"/>
                  <a:gd name="connsiteY3" fmla="*/ 154640 h 190736"/>
                  <a:gd name="connsiteX4" fmla="*/ 246856 w 288788"/>
                  <a:gd name="connsiteY4" fmla="*/ 183592 h 190736"/>
                  <a:gd name="connsiteX5" fmla="*/ 163512 w 288788"/>
                  <a:gd name="connsiteY5" fmla="*/ 190736 h 190736"/>
                  <a:gd name="connsiteX6" fmla="*/ 170656 w 288788"/>
                  <a:gd name="connsiteY6" fmla="*/ 150254 h 190736"/>
                  <a:gd name="connsiteX7" fmla="*/ 115888 w 288788"/>
                  <a:gd name="connsiteY7" fmla="*/ 133584 h 190736"/>
                  <a:gd name="connsiteX8" fmla="*/ 89692 w 288788"/>
                  <a:gd name="connsiteY8" fmla="*/ 176448 h 190736"/>
                  <a:gd name="connsiteX9" fmla="*/ 21004 w 288788"/>
                  <a:gd name="connsiteY9" fmla="*/ 162710 h 190736"/>
                  <a:gd name="connsiteX10" fmla="*/ 0 w 288788"/>
                  <a:gd name="connsiteY10" fmla="*/ 131204 h 190736"/>
                  <a:gd name="connsiteX11" fmla="*/ 15872 w 288788"/>
                  <a:gd name="connsiteY11" fmla="*/ 74054 h 190736"/>
                  <a:gd name="connsiteX12" fmla="*/ 101600 w 288788"/>
                  <a:gd name="connsiteY12" fmla="*/ 93104 h 190736"/>
                  <a:gd name="connsiteX13" fmla="*/ 177136 w 288788"/>
                  <a:gd name="connsiteY13" fmla="*/ 0 h 190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88788" h="190736">
                    <a:moveTo>
                      <a:pt x="177136" y="0"/>
                    </a:moveTo>
                    <a:lnTo>
                      <a:pt x="238124" y="26428"/>
                    </a:lnTo>
                    <a:lnTo>
                      <a:pt x="225424" y="89928"/>
                    </a:lnTo>
                    <a:lnTo>
                      <a:pt x="288788" y="154640"/>
                    </a:lnTo>
                    <a:lnTo>
                      <a:pt x="246856" y="183592"/>
                    </a:lnTo>
                    <a:lnTo>
                      <a:pt x="163512" y="190736"/>
                    </a:lnTo>
                    <a:lnTo>
                      <a:pt x="170656" y="150254"/>
                    </a:lnTo>
                    <a:lnTo>
                      <a:pt x="115888" y="133584"/>
                    </a:lnTo>
                    <a:lnTo>
                      <a:pt x="89692" y="176448"/>
                    </a:lnTo>
                    <a:lnTo>
                      <a:pt x="21004" y="162710"/>
                    </a:lnTo>
                    <a:lnTo>
                      <a:pt x="0" y="131204"/>
                    </a:lnTo>
                    <a:lnTo>
                      <a:pt x="15872" y="74054"/>
                    </a:lnTo>
                    <a:lnTo>
                      <a:pt x="101600" y="93104"/>
                    </a:lnTo>
                    <a:lnTo>
                      <a:pt x="1771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A29AB05D-5F09-41EE-818B-64073F18926A}"/>
                  </a:ext>
                </a:extLst>
              </p:cNvPr>
              <p:cNvSpPr/>
              <p:nvPr/>
            </p:nvSpPr>
            <p:spPr>
              <a:xfrm>
                <a:off x="38620700" y="28969154"/>
                <a:ext cx="190500" cy="190046"/>
              </a:xfrm>
              <a:custGeom>
                <a:avLst/>
                <a:gdLst>
                  <a:gd name="connsiteX0" fmla="*/ 34472 w 190500"/>
                  <a:gd name="connsiteY0" fmla="*/ 0 h 190046"/>
                  <a:gd name="connsiteX1" fmla="*/ 107948 w 190500"/>
                  <a:gd name="connsiteY1" fmla="*/ 12246 h 190046"/>
                  <a:gd name="connsiteX2" fmla="*/ 190500 w 190500"/>
                  <a:gd name="connsiteY2" fmla="*/ 85270 h 190046"/>
                  <a:gd name="connsiteX3" fmla="*/ 149224 w 190500"/>
                  <a:gd name="connsiteY3" fmla="*/ 136070 h 190046"/>
                  <a:gd name="connsiteX4" fmla="*/ 155220 w 190500"/>
                  <a:gd name="connsiteY4" fmla="*/ 190046 h 190046"/>
                  <a:gd name="connsiteX5" fmla="*/ 85724 w 190500"/>
                  <a:gd name="connsiteY5" fmla="*/ 190046 h 190046"/>
                  <a:gd name="connsiteX6" fmla="*/ 66676 w 190500"/>
                  <a:gd name="connsiteY6" fmla="*/ 94796 h 190046"/>
                  <a:gd name="connsiteX7" fmla="*/ 8756 w 190500"/>
                  <a:gd name="connsiteY7" fmla="*/ 78248 h 190046"/>
                  <a:gd name="connsiteX8" fmla="*/ 0 w 190500"/>
                  <a:gd name="connsiteY8" fmla="*/ 34470 h 190046"/>
                  <a:gd name="connsiteX9" fmla="*/ 34472 w 190500"/>
                  <a:gd name="connsiteY9" fmla="*/ 0 h 190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500" h="190046">
                    <a:moveTo>
                      <a:pt x="34472" y="0"/>
                    </a:moveTo>
                    <a:lnTo>
                      <a:pt x="107948" y="12246"/>
                    </a:lnTo>
                    <a:lnTo>
                      <a:pt x="190500" y="85270"/>
                    </a:lnTo>
                    <a:lnTo>
                      <a:pt x="149224" y="136070"/>
                    </a:lnTo>
                    <a:lnTo>
                      <a:pt x="155220" y="190046"/>
                    </a:lnTo>
                    <a:lnTo>
                      <a:pt x="85724" y="190046"/>
                    </a:lnTo>
                    <a:lnTo>
                      <a:pt x="66676" y="94796"/>
                    </a:lnTo>
                    <a:lnTo>
                      <a:pt x="8756" y="78248"/>
                    </a:lnTo>
                    <a:lnTo>
                      <a:pt x="0" y="34470"/>
                    </a:lnTo>
                    <a:lnTo>
                      <a:pt x="344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71B1121E-37F0-43D8-8984-11CBB3711376}"/>
                  </a:ext>
                </a:extLst>
              </p:cNvPr>
              <p:cNvSpPr/>
              <p:nvPr/>
            </p:nvSpPr>
            <p:spPr>
              <a:xfrm>
                <a:off x="38376224" y="29047402"/>
                <a:ext cx="437488" cy="620502"/>
              </a:xfrm>
              <a:custGeom>
                <a:avLst/>
                <a:gdLst>
                  <a:gd name="connsiteX0" fmla="*/ 253232 w 437488"/>
                  <a:gd name="connsiteY0" fmla="*/ 0 h 620502"/>
                  <a:gd name="connsiteX1" fmla="*/ 311152 w 437488"/>
                  <a:gd name="connsiteY1" fmla="*/ 16548 h 620502"/>
                  <a:gd name="connsiteX2" fmla="*/ 330200 w 437488"/>
                  <a:gd name="connsiteY2" fmla="*/ 111798 h 620502"/>
                  <a:gd name="connsiteX3" fmla="*/ 399696 w 437488"/>
                  <a:gd name="connsiteY3" fmla="*/ 111798 h 620502"/>
                  <a:gd name="connsiteX4" fmla="*/ 403224 w 437488"/>
                  <a:gd name="connsiteY4" fmla="*/ 143548 h 620502"/>
                  <a:gd name="connsiteX5" fmla="*/ 437488 w 437488"/>
                  <a:gd name="connsiteY5" fmla="*/ 158394 h 620502"/>
                  <a:gd name="connsiteX6" fmla="*/ 361952 w 437488"/>
                  <a:gd name="connsiteY6" fmla="*/ 251498 h 620502"/>
                  <a:gd name="connsiteX7" fmla="*/ 276224 w 437488"/>
                  <a:gd name="connsiteY7" fmla="*/ 232448 h 620502"/>
                  <a:gd name="connsiteX8" fmla="*/ 260352 w 437488"/>
                  <a:gd name="connsiteY8" fmla="*/ 289598 h 620502"/>
                  <a:gd name="connsiteX9" fmla="*/ 281356 w 437488"/>
                  <a:gd name="connsiteY9" fmla="*/ 321104 h 620502"/>
                  <a:gd name="connsiteX10" fmla="*/ 278608 w 437488"/>
                  <a:gd name="connsiteY10" fmla="*/ 320554 h 620502"/>
                  <a:gd name="connsiteX11" fmla="*/ 264320 w 437488"/>
                  <a:gd name="connsiteY11" fmla="*/ 387230 h 620502"/>
                  <a:gd name="connsiteX12" fmla="*/ 345280 w 437488"/>
                  <a:gd name="connsiteY12" fmla="*/ 408662 h 620502"/>
                  <a:gd name="connsiteX13" fmla="*/ 335756 w 437488"/>
                  <a:gd name="connsiteY13" fmla="*/ 451522 h 620502"/>
                  <a:gd name="connsiteX14" fmla="*/ 428624 w 437488"/>
                  <a:gd name="connsiteY14" fmla="*/ 532486 h 620502"/>
                  <a:gd name="connsiteX15" fmla="*/ 430640 w 437488"/>
                  <a:gd name="connsiteY15" fmla="*/ 536754 h 620502"/>
                  <a:gd name="connsiteX16" fmla="*/ 422276 w 437488"/>
                  <a:gd name="connsiteY16" fmla="*/ 530898 h 620502"/>
                  <a:gd name="connsiteX17" fmla="*/ 333376 w 437488"/>
                  <a:gd name="connsiteY17" fmla="*/ 581698 h 620502"/>
                  <a:gd name="connsiteX18" fmla="*/ 187328 w 437488"/>
                  <a:gd name="connsiteY18" fmla="*/ 568998 h 620502"/>
                  <a:gd name="connsiteX19" fmla="*/ 53976 w 437488"/>
                  <a:gd name="connsiteY19" fmla="*/ 619798 h 620502"/>
                  <a:gd name="connsiteX20" fmla="*/ 34276 w 437488"/>
                  <a:gd name="connsiteY20" fmla="*/ 620502 h 620502"/>
                  <a:gd name="connsiteX21" fmla="*/ 33340 w 437488"/>
                  <a:gd name="connsiteY21" fmla="*/ 515818 h 620502"/>
                  <a:gd name="connsiteX22" fmla="*/ 0 w 437488"/>
                  <a:gd name="connsiteY22" fmla="*/ 446762 h 620502"/>
                  <a:gd name="connsiteX23" fmla="*/ 88108 w 437488"/>
                  <a:gd name="connsiteY23" fmla="*/ 356274 h 620502"/>
                  <a:gd name="connsiteX24" fmla="*/ 97632 w 437488"/>
                  <a:gd name="connsiteY24" fmla="*/ 282454 h 620502"/>
                  <a:gd name="connsiteX25" fmla="*/ 95960 w 437488"/>
                  <a:gd name="connsiteY25" fmla="*/ 281678 h 620502"/>
                  <a:gd name="connsiteX26" fmla="*/ 117476 w 437488"/>
                  <a:gd name="connsiteY26" fmla="*/ 226098 h 620502"/>
                  <a:gd name="connsiteX27" fmla="*/ 171452 w 437488"/>
                  <a:gd name="connsiteY27" fmla="*/ 168948 h 620502"/>
                  <a:gd name="connsiteX28" fmla="*/ 171452 w 437488"/>
                  <a:gd name="connsiteY28" fmla="*/ 111798 h 620502"/>
                  <a:gd name="connsiteX29" fmla="*/ 254000 w 437488"/>
                  <a:gd name="connsiteY29" fmla="*/ 3848 h 620502"/>
                  <a:gd name="connsiteX30" fmla="*/ 253232 w 437488"/>
                  <a:gd name="connsiteY30" fmla="*/ 0 h 620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37488" h="620502">
                    <a:moveTo>
                      <a:pt x="253232" y="0"/>
                    </a:moveTo>
                    <a:lnTo>
                      <a:pt x="311152" y="16548"/>
                    </a:lnTo>
                    <a:lnTo>
                      <a:pt x="330200" y="111798"/>
                    </a:lnTo>
                    <a:lnTo>
                      <a:pt x="399696" y="111798"/>
                    </a:lnTo>
                    <a:lnTo>
                      <a:pt x="403224" y="143548"/>
                    </a:lnTo>
                    <a:lnTo>
                      <a:pt x="437488" y="158394"/>
                    </a:lnTo>
                    <a:lnTo>
                      <a:pt x="361952" y="251498"/>
                    </a:lnTo>
                    <a:lnTo>
                      <a:pt x="276224" y="232448"/>
                    </a:lnTo>
                    <a:lnTo>
                      <a:pt x="260352" y="289598"/>
                    </a:lnTo>
                    <a:lnTo>
                      <a:pt x="281356" y="321104"/>
                    </a:lnTo>
                    <a:lnTo>
                      <a:pt x="278608" y="320554"/>
                    </a:lnTo>
                    <a:lnTo>
                      <a:pt x="264320" y="387230"/>
                    </a:lnTo>
                    <a:lnTo>
                      <a:pt x="345280" y="408662"/>
                    </a:lnTo>
                    <a:lnTo>
                      <a:pt x="335756" y="451522"/>
                    </a:lnTo>
                    <a:lnTo>
                      <a:pt x="428624" y="532486"/>
                    </a:lnTo>
                    <a:lnTo>
                      <a:pt x="430640" y="536754"/>
                    </a:lnTo>
                    <a:lnTo>
                      <a:pt x="422276" y="530898"/>
                    </a:lnTo>
                    <a:lnTo>
                      <a:pt x="333376" y="581698"/>
                    </a:lnTo>
                    <a:lnTo>
                      <a:pt x="187328" y="568998"/>
                    </a:lnTo>
                    <a:lnTo>
                      <a:pt x="53976" y="619798"/>
                    </a:lnTo>
                    <a:lnTo>
                      <a:pt x="34276" y="620502"/>
                    </a:lnTo>
                    <a:lnTo>
                      <a:pt x="33340" y="515818"/>
                    </a:lnTo>
                    <a:lnTo>
                      <a:pt x="0" y="446762"/>
                    </a:lnTo>
                    <a:lnTo>
                      <a:pt x="88108" y="356274"/>
                    </a:lnTo>
                    <a:lnTo>
                      <a:pt x="97632" y="282454"/>
                    </a:lnTo>
                    <a:lnTo>
                      <a:pt x="95960" y="281678"/>
                    </a:lnTo>
                    <a:lnTo>
                      <a:pt x="117476" y="226098"/>
                    </a:lnTo>
                    <a:lnTo>
                      <a:pt x="171452" y="168948"/>
                    </a:lnTo>
                    <a:lnTo>
                      <a:pt x="171452" y="111798"/>
                    </a:lnTo>
                    <a:lnTo>
                      <a:pt x="254000" y="3848"/>
                    </a:lnTo>
                    <a:lnTo>
                      <a:pt x="2532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974630E8-319E-4319-A305-47C96F48B991}"/>
                  </a:ext>
                </a:extLst>
              </p:cNvPr>
              <p:cNvSpPr/>
              <p:nvPr/>
            </p:nvSpPr>
            <p:spPr>
              <a:xfrm>
                <a:off x="37940220" y="28861720"/>
                <a:ext cx="714952" cy="700178"/>
              </a:xfrm>
              <a:custGeom>
                <a:avLst/>
                <a:gdLst>
                  <a:gd name="connsiteX0" fmla="*/ 621072 w 714952"/>
                  <a:gd name="connsiteY0" fmla="*/ 0 h 700178"/>
                  <a:gd name="connsiteX1" fmla="*/ 661428 w 714952"/>
                  <a:gd name="connsiteY1" fmla="*/ 57428 h 700178"/>
                  <a:gd name="connsiteX2" fmla="*/ 661428 w 714952"/>
                  <a:gd name="connsiteY2" fmla="*/ 62530 h 700178"/>
                  <a:gd name="connsiteX3" fmla="*/ 674132 w 714952"/>
                  <a:gd name="connsiteY3" fmla="*/ 100630 h 700178"/>
                  <a:gd name="connsiteX4" fmla="*/ 714952 w 714952"/>
                  <a:gd name="connsiteY4" fmla="*/ 107434 h 700178"/>
                  <a:gd name="connsiteX5" fmla="*/ 680480 w 714952"/>
                  <a:gd name="connsiteY5" fmla="*/ 141904 h 700178"/>
                  <a:gd name="connsiteX6" fmla="*/ 690004 w 714952"/>
                  <a:gd name="connsiteY6" fmla="*/ 189530 h 700178"/>
                  <a:gd name="connsiteX7" fmla="*/ 607456 w 714952"/>
                  <a:gd name="connsiteY7" fmla="*/ 297480 h 700178"/>
                  <a:gd name="connsiteX8" fmla="*/ 607456 w 714952"/>
                  <a:gd name="connsiteY8" fmla="*/ 354630 h 700178"/>
                  <a:gd name="connsiteX9" fmla="*/ 553480 w 714952"/>
                  <a:gd name="connsiteY9" fmla="*/ 411780 h 700178"/>
                  <a:gd name="connsiteX10" fmla="*/ 531964 w 714952"/>
                  <a:gd name="connsiteY10" fmla="*/ 467360 h 700178"/>
                  <a:gd name="connsiteX11" fmla="*/ 466960 w 714952"/>
                  <a:gd name="connsiteY11" fmla="*/ 437180 h 700178"/>
                  <a:gd name="connsiteX12" fmla="*/ 450292 w 714952"/>
                  <a:gd name="connsiteY12" fmla="*/ 420512 h 700178"/>
                  <a:gd name="connsiteX13" fmla="*/ 443148 w 714952"/>
                  <a:gd name="connsiteY13" fmla="*/ 341930 h 700178"/>
                  <a:gd name="connsiteX14" fmla="*/ 331228 w 714952"/>
                  <a:gd name="connsiteY14" fmla="*/ 341930 h 700178"/>
                  <a:gd name="connsiteX15" fmla="*/ 240744 w 714952"/>
                  <a:gd name="connsiteY15" fmla="*/ 415748 h 700178"/>
                  <a:gd name="connsiteX16" fmla="*/ 240744 w 714952"/>
                  <a:gd name="connsiteY16" fmla="*/ 601486 h 700178"/>
                  <a:gd name="connsiteX17" fmla="*/ 153016 w 714952"/>
                  <a:gd name="connsiteY17" fmla="*/ 700178 h 700178"/>
                  <a:gd name="connsiteX18" fmla="*/ 102628 w 714952"/>
                  <a:gd name="connsiteY18" fmla="*/ 691180 h 700178"/>
                  <a:gd name="connsiteX19" fmla="*/ 89932 w 714952"/>
                  <a:gd name="connsiteY19" fmla="*/ 589580 h 700178"/>
                  <a:gd name="connsiteX20" fmla="*/ 1028 w 714952"/>
                  <a:gd name="connsiteY20" fmla="*/ 519730 h 700178"/>
                  <a:gd name="connsiteX21" fmla="*/ 0 w 714952"/>
                  <a:gd name="connsiteY21" fmla="*/ 520650 h 700178"/>
                  <a:gd name="connsiteX22" fmla="*/ 29604 w 714952"/>
                  <a:gd name="connsiteY22" fmla="*/ 376856 h 700178"/>
                  <a:gd name="connsiteX23" fmla="*/ 75408 w 714952"/>
                  <a:gd name="connsiteY23" fmla="*/ 294896 h 700178"/>
                  <a:gd name="connsiteX24" fmla="*/ 108980 w 714952"/>
                  <a:gd name="connsiteY24" fmla="*/ 297480 h 700178"/>
                  <a:gd name="connsiteX25" fmla="*/ 188356 w 714952"/>
                  <a:gd name="connsiteY25" fmla="*/ 253030 h 700178"/>
                  <a:gd name="connsiteX26" fmla="*/ 176932 w 714952"/>
                  <a:gd name="connsiteY26" fmla="*/ 231704 h 700178"/>
                  <a:gd name="connsiteX27" fmla="*/ 277256 w 714952"/>
                  <a:gd name="connsiteY27" fmla="*/ 259380 h 700178"/>
                  <a:gd name="connsiteX28" fmla="*/ 340756 w 714952"/>
                  <a:gd name="connsiteY28" fmla="*/ 176830 h 700178"/>
                  <a:gd name="connsiteX29" fmla="*/ 594756 w 714952"/>
                  <a:gd name="connsiteY29" fmla="*/ 91104 h 700178"/>
                  <a:gd name="connsiteX30" fmla="*/ 621072 w 714952"/>
                  <a:gd name="connsiteY30" fmla="*/ 0 h 70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714952" h="700178">
                    <a:moveTo>
                      <a:pt x="621072" y="0"/>
                    </a:moveTo>
                    <a:lnTo>
                      <a:pt x="661428" y="57428"/>
                    </a:lnTo>
                    <a:lnTo>
                      <a:pt x="661428" y="62530"/>
                    </a:lnTo>
                    <a:lnTo>
                      <a:pt x="674132" y="100630"/>
                    </a:lnTo>
                    <a:lnTo>
                      <a:pt x="714952" y="107434"/>
                    </a:lnTo>
                    <a:lnTo>
                      <a:pt x="680480" y="141904"/>
                    </a:lnTo>
                    <a:lnTo>
                      <a:pt x="690004" y="189530"/>
                    </a:lnTo>
                    <a:lnTo>
                      <a:pt x="607456" y="297480"/>
                    </a:lnTo>
                    <a:lnTo>
                      <a:pt x="607456" y="354630"/>
                    </a:lnTo>
                    <a:lnTo>
                      <a:pt x="553480" y="411780"/>
                    </a:lnTo>
                    <a:lnTo>
                      <a:pt x="531964" y="467360"/>
                    </a:lnTo>
                    <a:lnTo>
                      <a:pt x="466960" y="437180"/>
                    </a:lnTo>
                    <a:lnTo>
                      <a:pt x="450292" y="420512"/>
                    </a:lnTo>
                    <a:lnTo>
                      <a:pt x="443148" y="341930"/>
                    </a:lnTo>
                    <a:lnTo>
                      <a:pt x="331228" y="341930"/>
                    </a:lnTo>
                    <a:lnTo>
                      <a:pt x="240744" y="415748"/>
                    </a:lnTo>
                    <a:lnTo>
                      <a:pt x="240744" y="601486"/>
                    </a:lnTo>
                    <a:lnTo>
                      <a:pt x="153016" y="700178"/>
                    </a:lnTo>
                    <a:lnTo>
                      <a:pt x="102628" y="691180"/>
                    </a:lnTo>
                    <a:lnTo>
                      <a:pt x="89932" y="589580"/>
                    </a:lnTo>
                    <a:lnTo>
                      <a:pt x="1028" y="519730"/>
                    </a:lnTo>
                    <a:lnTo>
                      <a:pt x="0" y="520650"/>
                    </a:lnTo>
                    <a:lnTo>
                      <a:pt x="29604" y="376856"/>
                    </a:lnTo>
                    <a:lnTo>
                      <a:pt x="75408" y="294896"/>
                    </a:lnTo>
                    <a:lnTo>
                      <a:pt x="108980" y="297480"/>
                    </a:lnTo>
                    <a:lnTo>
                      <a:pt x="188356" y="253030"/>
                    </a:lnTo>
                    <a:lnTo>
                      <a:pt x="176932" y="231704"/>
                    </a:lnTo>
                    <a:lnTo>
                      <a:pt x="277256" y="259380"/>
                    </a:lnTo>
                    <a:lnTo>
                      <a:pt x="340756" y="176830"/>
                    </a:lnTo>
                    <a:lnTo>
                      <a:pt x="594756" y="91104"/>
                    </a:lnTo>
                    <a:lnTo>
                      <a:pt x="6210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F5842E36-5648-410E-8F24-084CCD9C1EDA}"/>
                </a:ext>
              </a:extLst>
            </p:cNvPr>
            <p:cNvSpPr/>
            <p:nvPr/>
          </p:nvSpPr>
          <p:spPr>
            <a:xfrm>
              <a:off x="36718876" y="27412950"/>
              <a:ext cx="2905124" cy="2984500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正方形/長方形 250">
              <a:extLst>
                <a:ext uri="{FF2B5EF4-FFF2-40B4-BE49-F238E27FC236}">
                  <a16:creationId xmlns:a16="http://schemas.microsoft.com/office/drawing/2014/main" id="{BC8B2463-ED4B-4985-9A8F-98A005782A5C}"/>
                </a:ext>
              </a:extLst>
            </p:cNvPr>
            <p:cNvSpPr/>
            <p:nvPr/>
          </p:nvSpPr>
          <p:spPr>
            <a:xfrm>
              <a:off x="37657808" y="28431847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　梨</a:t>
              </a:r>
            </a:p>
          </p:txBody>
        </p:sp>
      </p:grp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51E314A0-6E48-4759-8930-F402019FD6D4}"/>
              </a:ext>
            </a:extLst>
          </p:cNvPr>
          <p:cNvGrpSpPr/>
          <p:nvPr/>
        </p:nvGrpSpPr>
        <p:grpSpPr>
          <a:xfrm>
            <a:off x="4544889" y="4570845"/>
            <a:ext cx="6891872" cy="6959054"/>
            <a:chOff x="35071468" y="17520196"/>
            <a:chExt cx="6891872" cy="6959054"/>
          </a:xfrm>
        </p:grpSpPr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038B0112-D1F2-493E-8A6C-BFFAB6FDC176}"/>
                </a:ext>
              </a:extLst>
            </p:cNvPr>
            <p:cNvGrpSpPr/>
            <p:nvPr/>
          </p:nvGrpSpPr>
          <p:grpSpPr>
            <a:xfrm>
              <a:off x="38538318" y="19650041"/>
              <a:ext cx="1481200" cy="1226626"/>
              <a:chOff x="46816064" y="19647412"/>
              <a:chExt cx="1481200" cy="1226626"/>
            </a:xfrm>
            <a:solidFill>
              <a:schemeClr val="bg1"/>
            </a:solidFill>
          </p:grpSpPr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735D6AF5-132F-48B3-8C10-7A833A36B2D6}"/>
                  </a:ext>
                </a:extLst>
              </p:cNvPr>
              <p:cNvSpPr/>
              <p:nvPr/>
            </p:nvSpPr>
            <p:spPr>
              <a:xfrm>
                <a:off x="47925572" y="19647412"/>
                <a:ext cx="371692" cy="507488"/>
              </a:xfrm>
              <a:custGeom>
                <a:avLst/>
                <a:gdLst>
                  <a:gd name="connsiteX0" fmla="*/ 252684 w 371692"/>
                  <a:gd name="connsiteY0" fmla="*/ 0 h 507488"/>
                  <a:gd name="connsiteX1" fmla="*/ 257388 w 371692"/>
                  <a:gd name="connsiteY1" fmla="*/ 40764 h 507488"/>
                  <a:gd name="connsiteX2" fmla="*/ 298668 w 371692"/>
                  <a:gd name="connsiteY2" fmla="*/ 72512 h 507488"/>
                  <a:gd name="connsiteX3" fmla="*/ 298668 w 371692"/>
                  <a:gd name="connsiteY3" fmla="*/ 91564 h 507488"/>
                  <a:gd name="connsiteX4" fmla="*/ 266916 w 371692"/>
                  <a:gd name="connsiteY4" fmla="*/ 120138 h 507488"/>
                  <a:gd name="connsiteX5" fmla="*/ 332124 w 371692"/>
                  <a:gd name="connsiteY5" fmla="*/ 232992 h 507488"/>
                  <a:gd name="connsiteX6" fmla="*/ 320892 w 371692"/>
                  <a:gd name="connsiteY6" fmla="*/ 294764 h 507488"/>
                  <a:gd name="connsiteX7" fmla="*/ 371692 w 371692"/>
                  <a:gd name="connsiteY7" fmla="*/ 326512 h 507488"/>
                  <a:gd name="connsiteX8" fmla="*/ 368516 w 371692"/>
                  <a:gd name="connsiteY8" fmla="*/ 415290 h 507488"/>
                  <a:gd name="connsiteX9" fmla="*/ 282788 w 371692"/>
                  <a:gd name="connsiteY9" fmla="*/ 507488 h 507488"/>
                  <a:gd name="connsiteX10" fmla="*/ 133564 w 371692"/>
                  <a:gd name="connsiteY10" fmla="*/ 504312 h 507488"/>
                  <a:gd name="connsiteX11" fmla="*/ 129804 w 371692"/>
                  <a:gd name="connsiteY11" fmla="*/ 507168 h 507488"/>
                  <a:gd name="connsiteX12" fmla="*/ 89952 w 371692"/>
                  <a:gd name="connsiteY12" fmla="*/ 424144 h 507488"/>
                  <a:gd name="connsiteX13" fmla="*/ 35184 w 371692"/>
                  <a:gd name="connsiteY13" fmla="*/ 195544 h 507488"/>
                  <a:gd name="connsiteX14" fmla="*/ 0 w 371692"/>
                  <a:gd name="connsiteY14" fmla="*/ 104914 h 507488"/>
                  <a:gd name="connsiteX15" fmla="*/ 6564 w 371692"/>
                  <a:gd name="connsiteY15" fmla="*/ 102676 h 507488"/>
                  <a:gd name="connsiteX16" fmla="*/ 216116 w 371692"/>
                  <a:gd name="connsiteY16" fmla="*/ 50288 h 507488"/>
                  <a:gd name="connsiteX17" fmla="*/ 252684 w 371692"/>
                  <a:gd name="connsiteY17" fmla="*/ 0 h 50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1692" h="507488">
                    <a:moveTo>
                      <a:pt x="252684" y="0"/>
                    </a:moveTo>
                    <a:lnTo>
                      <a:pt x="257388" y="40764"/>
                    </a:lnTo>
                    <a:lnTo>
                      <a:pt x="298668" y="72512"/>
                    </a:lnTo>
                    <a:lnTo>
                      <a:pt x="298668" y="91564"/>
                    </a:lnTo>
                    <a:lnTo>
                      <a:pt x="266916" y="120138"/>
                    </a:lnTo>
                    <a:lnTo>
                      <a:pt x="332124" y="232992"/>
                    </a:lnTo>
                    <a:lnTo>
                      <a:pt x="320892" y="294764"/>
                    </a:lnTo>
                    <a:lnTo>
                      <a:pt x="371692" y="326512"/>
                    </a:lnTo>
                    <a:lnTo>
                      <a:pt x="368516" y="415290"/>
                    </a:lnTo>
                    <a:lnTo>
                      <a:pt x="282788" y="507488"/>
                    </a:lnTo>
                    <a:lnTo>
                      <a:pt x="133564" y="504312"/>
                    </a:lnTo>
                    <a:lnTo>
                      <a:pt x="129804" y="507168"/>
                    </a:lnTo>
                    <a:lnTo>
                      <a:pt x="89952" y="424144"/>
                    </a:lnTo>
                    <a:lnTo>
                      <a:pt x="35184" y="195544"/>
                    </a:lnTo>
                    <a:lnTo>
                      <a:pt x="0" y="104914"/>
                    </a:lnTo>
                    <a:lnTo>
                      <a:pt x="6564" y="102676"/>
                    </a:lnTo>
                    <a:lnTo>
                      <a:pt x="216116" y="50288"/>
                    </a:lnTo>
                    <a:lnTo>
                      <a:pt x="25268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1469347C-C3B3-4540-A75B-9A24739BD768}"/>
                  </a:ext>
                </a:extLst>
              </p:cNvPr>
              <p:cNvSpPr/>
              <p:nvPr/>
            </p:nvSpPr>
            <p:spPr>
              <a:xfrm>
                <a:off x="46816064" y="20331620"/>
                <a:ext cx="630344" cy="542418"/>
              </a:xfrm>
              <a:custGeom>
                <a:avLst/>
                <a:gdLst>
                  <a:gd name="connsiteX0" fmla="*/ 195848 w 630344"/>
                  <a:gd name="connsiteY0" fmla="*/ 0 h 542418"/>
                  <a:gd name="connsiteX1" fmla="*/ 239816 w 630344"/>
                  <a:gd name="connsiteY1" fmla="*/ 4256 h 542418"/>
                  <a:gd name="connsiteX2" fmla="*/ 239816 w 630344"/>
                  <a:gd name="connsiteY2" fmla="*/ 35212 h 542418"/>
                  <a:gd name="connsiteX3" fmla="*/ 220768 w 630344"/>
                  <a:gd name="connsiteY3" fmla="*/ 66168 h 542418"/>
                  <a:gd name="connsiteX4" fmla="*/ 239816 w 630344"/>
                  <a:gd name="connsiteY4" fmla="*/ 92360 h 542418"/>
                  <a:gd name="connsiteX5" fmla="*/ 330304 w 630344"/>
                  <a:gd name="connsiteY5" fmla="*/ 68548 h 542418"/>
                  <a:gd name="connsiteX6" fmla="*/ 335068 w 630344"/>
                  <a:gd name="connsiteY6" fmla="*/ 113792 h 542418"/>
                  <a:gd name="connsiteX7" fmla="*/ 389836 w 630344"/>
                  <a:gd name="connsiteY7" fmla="*/ 125700 h 542418"/>
                  <a:gd name="connsiteX8" fmla="*/ 401744 w 630344"/>
                  <a:gd name="connsiteY8" fmla="*/ 82836 h 542418"/>
                  <a:gd name="connsiteX9" fmla="*/ 589860 w 630344"/>
                  <a:gd name="connsiteY9" fmla="*/ 25686 h 542418"/>
                  <a:gd name="connsiteX10" fmla="*/ 620816 w 630344"/>
                  <a:gd name="connsiteY10" fmla="*/ 51880 h 542418"/>
                  <a:gd name="connsiteX11" fmla="*/ 608912 w 630344"/>
                  <a:gd name="connsiteY11" fmla="*/ 151892 h 542418"/>
                  <a:gd name="connsiteX12" fmla="*/ 627960 w 630344"/>
                  <a:gd name="connsiteY12" fmla="*/ 187612 h 542418"/>
                  <a:gd name="connsiteX13" fmla="*/ 606528 w 630344"/>
                  <a:gd name="connsiteY13" fmla="*/ 244760 h 542418"/>
                  <a:gd name="connsiteX14" fmla="*/ 630344 w 630344"/>
                  <a:gd name="connsiteY14" fmla="*/ 285244 h 542418"/>
                  <a:gd name="connsiteX15" fmla="*/ 568148 w 630344"/>
                  <a:gd name="connsiteY15" fmla="*/ 442798 h 542418"/>
                  <a:gd name="connsiteX16" fmla="*/ 458848 w 630344"/>
                  <a:gd name="connsiteY16" fmla="*/ 347156 h 542418"/>
                  <a:gd name="connsiteX17" fmla="*/ 420744 w 630344"/>
                  <a:gd name="connsiteY17" fmla="*/ 361444 h 542418"/>
                  <a:gd name="connsiteX18" fmla="*/ 411224 w 630344"/>
                  <a:gd name="connsiteY18" fmla="*/ 404304 h 542418"/>
                  <a:gd name="connsiteX19" fmla="*/ 254064 w 630344"/>
                  <a:gd name="connsiteY19" fmla="*/ 437644 h 542418"/>
                  <a:gd name="connsiteX20" fmla="*/ 125472 w 630344"/>
                  <a:gd name="connsiteY20" fmla="*/ 399544 h 542418"/>
                  <a:gd name="connsiteX21" fmla="*/ 73088 w 630344"/>
                  <a:gd name="connsiteY21" fmla="*/ 542418 h 542418"/>
                  <a:gd name="connsiteX22" fmla="*/ 0 w 630344"/>
                  <a:gd name="connsiteY22" fmla="*/ 539494 h 542418"/>
                  <a:gd name="connsiteX23" fmla="*/ 39744 w 630344"/>
                  <a:gd name="connsiteY23" fmla="*/ 380492 h 542418"/>
                  <a:gd name="connsiteX24" fmla="*/ 39744 w 630344"/>
                  <a:gd name="connsiteY24" fmla="*/ 332868 h 542418"/>
                  <a:gd name="connsiteX25" fmla="*/ 36584 w 630344"/>
                  <a:gd name="connsiteY25" fmla="*/ 308972 h 542418"/>
                  <a:gd name="connsiteX26" fmla="*/ 158808 w 630344"/>
                  <a:gd name="connsiteY26" fmla="*/ 32830 h 542418"/>
                  <a:gd name="connsiteX27" fmla="*/ 195848 w 630344"/>
                  <a:gd name="connsiteY27" fmla="*/ 0 h 542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30344" h="542418">
                    <a:moveTo>
                      <a:pt x="195848" y="0"/>
                    </a:moveTo>
                    <a:lnTo>
                      <a:pt x="239816" y="4256"/>
                    </a:lnTo>
                    <a:lnTo>
                      <a:pt x="239816" y="35212"/>
                    </a:lnTo>
                    <a:lnTo>
                      <a:pt x="220768" y="66168"/>
                    </a:lnTo>
                    <a:lnTo>
                      <a:pt x="239816" y="92360"/>
                    </a:lnTo>
                    <a:lnTo>
                      <a:pt x="330304" y="68548"/>
                    </a:lnTo>
                    <a:lnTo>
                      <a:pt x="335068" y="113792"/>
                    </a:lnTo>
                    <a:lnTo>
                      <a:pt x="389836" y="125700"/>
                    </a:lnTo>
                    <a:lnTo>
                      <a:pt x="401744" y="82836"/>
                    </a:lnTo>
                    <a:lnTo>
                      <a:pt x="589860" y="25686"/>
                    </a:lnTo>
                    <a:lnTo>
                      <a:pt x="620816" y="51880"/>
                    </a:lnTo>
                    <a:lnTo>
                      <a:pt x="608912" y="151892"/>
                    </a:lnTo>
                    <a:lnTo>
                      <a:pt x="627960" y="187612"/>
                    </a:lnTo>
                    <a:lnTo>
                      <a:pt x="606528" y="244760"/>
                    </a:lnTo>
                    <a:lnTo>
                      <a:pt x="630344" y="285244"/>
                    </a:lnTo>
                    <a:lnTo>
                      <a:pt x="568148" y="442798"/>
                    </a:lnTo>
                    <a:lnTo>
                      <a:pt x="458848" y="347156"/>
                    </a:lnTo>
                    <a:lnTo>
                      <a:pt x="420744" y="361444"/>
                    </a:lnTo>
                    <a:lnTo>
                      <a:pt x="411224" y="404304"/>
                    </a:lnTo>
                    <a:lnTo>
                      <a:pt x="254064" y="437644"/>
                    </a:lnTo>
                    <a:lnTo>
                      <a:pt x="125472" y="399544"/>
                    </a:lnTo>
                    <a:lnTo>
                      <a:pt x="73088" y="542418"/>
                    </a:lnTo>
                    <a:lnTo>
                      <a:pt x="0" y="539494"/>
                    </a:lnTo>
                    <a:lnTo>
                      <a:pt x="39744" y="380492"/>
                    </a:lnTo>
                    <a:lnTo>
                      <a:pt x="39744" y="332868"/>
                    </a:lnTo>
                    <a:lnTo>
                      <a:pt x="36584" y="308972"/>
                    </a:lnTo>
                    <a:lnTo>
                      <a:pt x="158808" y="32830"/>
                    </a:lnTo>
                    <a:lnTo>
                      <a:pt x="1958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F29C2B38-58D7-4B20-940A-5B2EAD4E54A0}"/>
                  </a:ext>
                </a:extLst>
              </p:cNvPr>
              <p:cNvSpPr/>
              <p:nvPr/>
            </p:nvSpPr>
            <p:spPr>
              <a:xfrm>
                <a:off x="47011912" y="19983296"/>
                <a:ext cx="570536" cy="474024"/>
              </a:xfrm>
              <a:custGeom>
                <a:avLst/>
                <a:gdLst>
                  <a:gd name="connsiteX0" fmla="*/ 496236 w 570536"/>
                  <a:gd name="connsiteY0" fmla="*/ 0 h 474024"/>
                  <a:gd name="connsiteX1" fmla="*/ 513300 w 570536"/>
                  <a:gd name="connsiteY1" fmla="*/ 69210 h 474024"/>
                  <a:gd name="connsiteX2" fmla="*/ 565956 w 570536"/>
                  <a:gd name="connsiteY2" fmla="*/ 114454 h 474024"/>
                  <a:gd name="connsiteX3" fmla="*/ 570536 w 570536"/>
                  <a:gd name="connsiteY3" fmla="*/ 195416 h 474024"/>
                  <a:gd name="connsiteX4" fmla="*/ 504140 w 570536"/>
                  <a:gd name="connsiteY4" fmla="*/ 371628 h 474024"/>
                  <a:gd name="connsiteX5" fmla="*/ 422952 w 570536"/>
                  <a:gd name="connsiteY5" fmla="*/ 398498 h 474024"/>
                  <a:gd name="connsiteX6" fmla="*/ 394012 w 570536"/>
                  <a:gd name="connsiteY6" fmla="*/ 374010 h 474024"/>
                  <a:gd name="connsiteX7" fmla="*/ 205896 w 570536"/>
                  <a:gd name="connsiteY7" fmla="*/ 431160 h 474024"/>
                  <a:gd name="connsiteX8" fmla="*/ 193988 w 570536"/>
                  <a:gd name="connsiteY8" fmla="*/ 474024 h 474024"/>
                  <a:gd name="connsiteX9" fmla="*/ 139220 w 570536"/>
                  <a:gd name="connsiteY9" fmla="*/ 462116 h 474024"/>
                  <a:gd name="connsiteX10" fmla="*/ 134456 w 570536"/>
                  <a:gd name="connsiteY10" fmla="*/ 416872 h 474024"/>
                  <a:gd name="connsiteX11" fmla="*/ 43968 w 570536"/>
                  <a:gd name="connsiteY11" fmla="*/ 440684 h 474024"/>
                  <a:gd name="connsiteX12" fmla="*/ 24920 w 570536"/>
                  <a:gd name="connsiteY12" fmla="*/ 414492 h 474024"/>
                  <a:gd name="connsiteX13" fmla="*/ 43968 w 570536"/>
                  <a:gd name="connsiteY13" fmla="*/ 383536 h 474024"/>
                  <a:gd name="connsiteX14" fmla="*/ 43968 w 570536"/>
                  <a:gd name="connsiteY14" fmla="*/ 352580 h 474024"/>
                  <a:gd name="connsiteX15" fmla="*/ 0 w 570536"/>
                  <a:gd name="connsiteY15" fmla="*/ 348324 h 474024"/>
                  <a:gd name="connsiteX16" fmla="*/ 172512 w 570536"/>
                  <a:gd name="connsiteY16" fmla="*/ 195416 h 474024"/>
                  <a:gd name="connsiteX17" fmla="*/ 439216 w 570536"/>
                  <a:gd name="connsiteY17" fmla="*/ 43016 h 474024"/>
                  <a:gd name="connsiteX18" fmla="*/ 496236 w 570536"/>
                  <a:gd name="connsiteY18" fmla="*/ 0 h 474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70536" h="474024">
                    <a:moveTo>
                      <a:pt x="496236" y="0"/>
                    </a:moveTo>
                    <a:lnTo>
                      <a:pt x="513300" y="69210"/>
                    </a:lnTo>
                    <a:lnTo>
                      <a:pt x="565956" y="114454"/>
                    </a:lnTo>
                    <a:lnTo>
                      <a:pt x="570536" y="195416"/>
                    </a:lnTo>
                    <a:lnTo>
                      <a:pt x="504140" y="371628"/>
                    </a:lnTo>
                    <a:lnTo>
                      <a:pt x="422952" y="398498"/>
                    </a:lnTo>
                    <a:lnTo>
                      <a:pt x="394012" y="374010"/>
                    </a:lnTo>
                    <a:lnTo>
                      <a:pt x="205896" y="431160"/>
                    </a:lnTo>
                    <a:lnTo>
                      <a:pt x="193988" y="474024"/>
                    </a:lnTo>
                    <a:lnTo>
                      <a:pt x="139220" y="462116"/>
                    </a:lnTo>
                    <a:lnTo>
                      <a:pt x="134456" y="416872"/>
                    </a:lnTo>
                    <a:lnTo>
                      <a:pt x="43968" y="440684"/>
                    </a:lnTo>
                    <a:lnTo>
                      <a:pt x="24920" y="414492"/>
                    </a:lnTo>
                    <a:lnTo>
                      <a:pt x="43968" y="383536"/>
                    </a:lnTo>
                    <a:lnTo>
                      <a:pt x="43968" y="352580"/>
                    </a:lnTo>
                    <a:lnTo>
                      <a:pt x="0" y="348324"/>
                    </a:lnTo>
                    <a:lnTo>
                      <a:pt x="172512" y="195416"/>
                    </a:lnTo>
                    <a:lnTo>
                      <a:pt x="439216" y="43016"/>
                    </a:lnTo>
                    <a:lnTo>
                      <a:pt x="4962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387E89A2-30AC-422A-B6B4-79C4C851BA38}"/>
                  </a:ext>
                </a:extLst>
              </p:cNvPr>
              <p:cNvSpPr/>
              <p:nvPr/>
            </p:nvSpPr>
            <p:spPr>
              <a:xfrm>
                <a:off x="47703580" y="20269200"/>
                <a:ext cx="336508" cy="414328"/>
              </a:xfrm>
              <a:custGeom>
                <a:avLst/>
                <a:gdLst>
                  <a:gd name="connsiteX0" fmla="*/ 114300 w 336508"/>
                  <a:gd name="connsiteY0" fmla="*/ 0 h 414328"/>
                  <a:gd name="connsiteX1" fmla="*/ 183356 w 336508"/>
                  <a:gd name="connsiteY1" fmla="*/ 14288 h 414328"/>
                  <a:gd name="connsiteX2" fmla="*/ 192884 w 336508"/>
                  <a:gd name="connsiteY2" fmla="*/ 57150 h 414328"/>
                  <a:gd name="connsiteX3" fmla="*/ 221460 w 336508"/>
                  <a:gd name="connsiteY3" fmla="*/ 45244 h 414328"/>
                  <a:gd name="connsiteX4" fmla="*/ 274752 w 336508"/>
                  <a:gd name="connsiteY4" fmla="*/ 67552 h 414328"/>
                  <a:gd name="connsiteX5" fmla="*/ 269828 w 336508"/>
                  <a:gd name="connsiteY5" fmla="*/ 73024 h 414328"/>
                  <a:gd name="connsiteX6" fmla="*/ 269828 w 336508"/>
                  <a:gd name="connsiteY6" fmla="*/ 104776 h 414328"/>
                  <a:gd name="connsiteX7" fmla="*/ 336508 w 336508"/>
                  <a:gd name="connsiteY7" fmla="*/ 114300 h 414328"/>
                  <a:gd name="connsiteX8" fmla="*/ 320628 w 336508"/>
                  <a:gd name="connsiteY8" fmla="*/ 212724 h 414328"/>
                  <a:gd name="connsiteX9" fmla="*/ 329340 w 336508"/>
                  <a:gd name="connsiteY9" fmla="*/ 217838 h 414328"/>
                  <a:gd name="connsiteX10" fmla="*/ 242844 w 336508"/>
                  <a:gd name="connsiteY10" fmla="*/ 276224 h 414328"/>
                  <a:gd name="connsiteX11" fmla="*/ 219028 w 336508"/>
                  <a:gd name="connsiteY11" fmla="*/ 366712 h 414328"/>
                  <a:gd name="connsiteX12" fmla="*/ 128548 w 336508"/>
                  <a:gd name="connsiteY12" fmla="*/ 395288 h 414328"/>
                  <a:gd name="connsiteX13" fmla="*/ 25180 w 336508"/>
                  <a:gd name="connsiteY13" fmla="*/ 414328 h 414328"/>
                  <a:gd name="connsiteX14" fmla="*/ 19052 w 336508"/>
                  <a:gd name="connsiteY14" fmla="*/ 330994 h 414328"/>
                  <a:gd name="connsiteX15" fmla="*/ 0 w 336508"/>
                  <a:gd name="connsiteY15" fmla="*/ 304800 h 414328"/>
                  <a:gd name="connsiteX16" fmla="*/ 26196 w 336508"/>
                  <a:gd name="connsiteY16" fmla="*/ 240506 h 414328"/>
                  <a:gd name="connsiteX17" fmla="*/ 0 w 336508"/>
                  <a:gd name="connsiteY17" fmla="*/ 204788 h 414328"/>
                  <a:gd name="connsiteX18" fmla="*/ 23812 w 336508"/>
                  <a:gd name="connsiteY18" fmla="*/ 152400 h 414328"/>
                  <a:gd name="connsiteX19" fmla="*/ 2384 w 336508"/>
                  <a:gd name="connsiteY19" fmla="*/ 121444 h 414328"/>
                  <a:gd name="connsiteX20" fmla="*/ 19052 w 336508"/>
                  <a:gd name="connsiteY20" fmla="*/ 35720 h 414328"/>
                  <a:gd name="connsiteX21" fmla="*/ 19744 w 336508"/>
                  <a:gd name="connsiteY21" fmla="*/ 33724 h 414328"/>
                  <a:gd name="connsiteX22" fmla="*/ 21432 w 336508"/>
                  <a:gd name="connsiteY22" fmla="*/ 35720 h 414328"/>
                  <a:gd name="connsiteX23" fmla="*/ 64296 w 336508"/>
                  <a:gd name="connsiteY23" fmla="*/ 7144 h 414328"/>
                  <a:gd name="connsiteX24" fmla="*/ 88108 w 336508"/>
                  <a:gd name="connsiteY24" fmla="*/ 28576 h 414328"/>
                  <a:gd name="connsiteX25" fmla="*/ 114300 w 336508"/>
                  <a:gd name="connsiteY25" fmla="*/ 0 h 41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6508" h="414328">
                    <a:moveTo>
                      <a:pt x="114300" y="0"/>
                    </a:moveTo>
                    <a:lnTo>
                      <a:pt x="183356" y="14288"/>
                    </a:lnTo>
                    <a:lnTo>
                      <a:pt x="192884" y="57150"/>
                    </a:lnTo>
                    <a:lnTo>
                      <a:pt x="221460" y="45244"/>
                    </a:lnTo>
                    <a:lnTo>
                      <a:pt x="274752" y="67552"/>
                    </a:lnTo>
                    <a:lnTo>
                      <a:pt x="269828" y="73024"/>
                    </a:lnTo>
                    <a:lnTo>
                      <a:pt x="269828" y="104776"/>
                    </a:lnTo>
                    <a:lnTo>
                      <a:pt x="336508" y="114300"/>
                    </a:lnTo>
                    <a:lnTo>
                      <a:pt x="320628" y="212724"/>
                    </a:lnTo>
                    <a:lnTo>
                      <a:pt x="329340" y="217838"/>
                    </a:lnTo>
                    <a:lnTo>
                      <a:pt x="242844" y="276224"/>
                    </a:lnTo>
                    <a:lnTo>
                      <a:pt x="219028" y="366712"/>
                    </a:lnTo>
                    <a:lnTo>
                      <a:pt x="128548" y="395288"/>
                    </a:lnTo>
                    <a:lnTo>
                      <a:pt x="25180" y="414328"/>
                    </a:lnTo>
                    <a:lnTo>
                      <a:pt x="19052" y="330994"/>
                    </a:lnTo>
                    <a:lnTo>
                      <a:pt x="0" y="304800"/>
                    </a:lnTo>
                    <a:lnTo>
                      <a:pt x="26196" y="240506"/>
                    </a:lnTo>
                    <a:lnTo>
                      <a:pt x="0" y="204788"/>
                    </a:lnTo>
                    <a:lnTo>
                      <a:pt x="23812" y="152400"/>
                    </a:lnTo>
                    <a:lnTo>
                      <a:pt x="2384" y="121444"/>
                    </a:lnTo>
                    <a:lnTo>
                      <a:pt x="19052" y="35720"/>
                    </a:lnTo>
                    <a:lnTo>
                      <a:pt x="19744" y="33724"/>
                    </a:lnTo>
                    <a:lnTo>
                      <a:pt x="21432" y="35720"/>
                    </a:lnTo>
                    <a:lnTo>
                      <a:pt x="64296" y="7144"/>
                    </a:lnTo>
                    <a:lnTo>
                      <a:pt x="88108" y="2857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6CA775EF-C04F-44EB-A765-588DF8061458}"/>
                  </a:ext>
                </a:extLst>
              </p:cNvPr>
              <p:cNvSpPr/>
              <p:nvPr/>
            </p:nvSpPr>
            <p:spPr>
              <a:xfrm>
                <a:off x="47384212" y="20246066"/>
                <a:ext cx="345564" cy="618446"/>
              </a:xfrm>
              <a:custGeom>
                <a:avLst/>
                <a:gdLst>
                  <a:gd name="connsiteX0" fmla="*/ 172856 w 345564"/>
                  <a:gd name="connsiteY0" fmla="*/ 0 h 618446"/>
                  <a:gd name="connsiteX1" fmla="*/ 264600 w 345564"/>
                  <a:gd name="connsiteY1" fmla="*/ 51710 h 618446"/>
                  <a:gd name="connsiteX2" fmla="*/ 314608 w 345564"/>
                  <a:gd name="connsiteY2" fmla="*/ 27898 h 618446"/>
                  <a:gd name="connsiteX3" fmla="*/ 339112 w 345564"/>
                  <a:gd name="connsiteY3" fmla="*/ 56858 h 618446"/>
                  <a:gd name="connsiteX4" fmla="*/ 338420 w 345564"/>
                  <a:gd name="connsiteY4" fmla="*/ 58854 h 618446"/>
                  <a:gd name="connsiteX5" fmla="*/ 321752 w 345564"/>
                  <a:gd name="connsiteY5" fmla="*/ 144578 h 618446"/>
                  <a:gd name="connsiteX6" fmla="*/ 343180 w 345564"/>
                  <a:gd name="connsiteY6" fmla="*/ 175534 h 618446"/>
                  <a:gd name="connsiteX7" fmla="*/ 319368 w 345564"/>
                  <a:gd name="connsiteY7" fmla="*/ 227922 h 618446"/>
                  <a:gd name="connsiteX8" fmla="*/ 345564 w 345564"/>
                  <a:gd name="connsiteY8" fmla="*/ 263640 h 618446"/>
                  <a:gd name="connsiteX9" fmla="*/ 319368 w 345564"/>
                  <a:gd name="connsiteY9" fmla="*/ 327934 h 618446"/>
                  <a:gd name="connsiteX10" fmla="*/ 338420 w 345564"/>
                  <a:gd name="connsiteY10" fmla="*/ 354128 h 618446"/>
                  <a:gd name="connsiteX11" fmla="*/ 344548 w 345564"/>
                  <a:gd name="connsiteY11" fmla="*/ 437462 h 618446"/>
                  <a:gd name="connsiteX12" fmla="*/ 266940 w 345564"/>
                  <a:gd name="connsiteY12" fmla="*/ 451758 h 618446"/>
                  <a:gd name="connsiteX13" fmla="*/ 219316 w 345564"/>
                  <a:gd name="connsiteY13" fmla="*/ 551772 h 618446"/>
                  <a:gd name="connsiteX14" fmla="*/ 152636 w 345564"/>
                  <a:gd name="connsiteY14" fmla="*/ 499384 h 618446"/>
                  <a:gd name="connsiteX15" fmla="*/ 100252 w 345564"/>
                  <a:gd name="connsiteY15" fmla="*/ 561298 h 618446"/>
                  <a:gd name="connsiteX16" fmla="*/ 90724 w 345564"/>
                  <a:gd name="connsiteY16" fmla="*/ 618446 h 618446"/>
                  <a:gd name="connsiteX17" fmla="*/ 14524 w 345564"/>
                  <a:gd name="connsiteY17" fmla="*/ 618446 h 618446"/>
                  <a:gd name="connsiteX18" fmla="*/ 4996 w 345564"/>
                  <a:gd name="connsiteY18" fmla="*/ 532722 h 618446"/>
                  <a:gd name="connsiteX19" fmla="*/ 0 w 345564"/>
                  <a:gd name="connsiteY19" fmla="*/ 528352 h 618446"/>
                  <a:gd name="connsiteX20" fmla="*/ 62196 w 345564"/>
                  <a:gd name="connsiteY20" fmla="*/ 370798 h 618446"/>
                  <a:gd name="connsiteX21" fmla="*/ 38380 w 345564"/>
                  <a:gd name="connsiteY21" fmla="*/ 330314 h 618446"/>
                  <a:gd name="connsiteX22" fmla="*/ 59812 w 345564"/>
                  <a:gd name="connsiteY22" fmla="*/ 273166 h 618446"/>
                  <a:gd name="connsiteX23" fmla="*/ 40764 w 345564"/>
                  <a:gd name="connsiteY23" fmla="*/ 237446 h 618446"/>
                  <a:gd name="connsiteX24" fmla="*/ 52668 w 345564"/>
                  <a:gd name="connsiteY24" fmla="*/ 137434 h 618446"/>
                  <a:gd name="connsiteX25" fmla="*/ 50652 w 345564"/>
                  <a:gd name="connsiteY25" fmla="*/ 135728 h 618446"/>
                  <a:gd name="connsiteX26" fmla="*/ 131840 w 345564"/>
                  <a:gd name="connsiteY26" fmla="*/ 108858 h 618446"/>
                  <a:gd name="connsiteX27" fmla="*/ 172856 w 345564"/>
                  <a:gd name="connsiteY27" fmla="*/ 0 h 618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45564" h="618446">
                    <a:moveTo>
                      <a:pt x="172856" y="0"/>
                    </a:moveTo>
                    <a:lnTo>
                      <a:pt x="264600" y="51710"/>
                    </a:lnTo>
                    <a:lnTo>
                      <a:pt x="314608" y="27898"/>
                    </a:lnTo>
                    <a:lnTo>
                      <a:pt x="339112" y="56858"/>
                    </a:lnTo>
                    <a:lnTo>
                      <a:pt x="338420" y="58854"/>
                    </a:lnTo>
                    <a:lnTo>
                      <a:pt x="321752" y="144578"/>
                    </a:lnTo>
                    <a:lnTo>
                      <a:pt x="343180" y="175534"/>
                    </a:lnTo>
                    <a:lnTo>
                      <a:pt x="319368" y="227922"/>
                    </a:lnTo>
                    <a:lnTo>
                      <a:pt x="345564" y="263640"/>
                    </a:lnTo>
                    <a:lnTo>
                      <a:pt x="319368" y="327934"/>
                    </a:lnTo>
                    <a:lnTo>
                      <a:pt x="338420" y="354128"/>
                    </a:lnTo>
                    <a:lnTo>
                      <a:pt x="344548" y="437462"/>
                    </a:lnTo>
                    <a:lnTo>
                      <a:pt x="266940" y="451758"/>
                    </a:lnTo>
                    <a:lnTo>
                      <a:pt x="219316" y="551772"/>
                    </a:lnTo>
                    <a:lnTo>
                      <a:pt x="152636" y="499384"/>
                    </a:lnTo>
                    <a:lnTo>
                      <a:pt x="100252" y="561298"/>
                    </a:lnTo>
                    <a:lnTo>
                      <a:pt x="90724" y="618446"/>
                    </a:lnTo>
                    <a:lnTo>
                      <a:pt x="14524" y="618446"/>
                    </a:lnTo>
                    <a:lnTo>
                      <a:pt x="4996" y="532722"/>
                    </a:lnTo>
                    <a:lnTo>
                      <a:pt x="0" y="528352"/>
                    </a:lnTo>
                    <a:lnTo>
                      <a:pt x="62196" y="370798"/>
                    </a:lnTo>
                    <a:lnTo>
                      <a:pt x="38380" y="330314"/>
                    </a:lnTo>
                    <a:lnTo>
                      <a:pt x="59812" y="273166"/>
                    </a:lnTo>
                    <a:lnTo>
                      <a:pt x="40764" y="237446"/>
                    </a:lnTo>
                    <a:lnTo>
                      <a:pt x="52668" y="137434"/>
                    </a:lnTo>
                    <a:lnTo>
                      <a:pt x="50652" y="135728"/>
                    </a:lnTo>
                    <a:lnTo>
                      <a:pt x="131840" y="108858"/>
                    </a:lnTo>
                    <a:lnTo>
                      <a:pt x="1728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67897F86-07C9-44EF-B06D-912DDD45FA54}"/>
                  </a:ext>
                </a:extLst>
              </p:cNvPr>
              <p:cNvSpPr/>
              <p:nvPr/>
            </p:nvSpPr>
            <p:spPr>
              <a:xfrm>
                <a:off x="47557068" y="19950560"/>
                <a:ext cx="498308" cy="386192"/>
              </a:xfrm>
              <a:custGeom>
                <a:avLst/>
                <a:gdLst>
                  <a:gd name="connsiteX0" fmla="*/ 429468 w 498308"/>
                  <a:gd name="connsiteY0" fmla="*/ 0 h 386192"/>
                  <a:gd name="connsiteX1" fmla="*/ 458456 w 498308"/>
                  <a:gd name="connsiteY1" fmla="*/ 120996 h 386192"/>
                  <a:gd name="connsiteX2" fmla="*/ 498308 w 498308"/>
                  <a:gd name="connsiteY2" fmla="*/ 204020 h 386192"/>
                  <a:gd name="connsiteX3" fmla="*/ 422692 w 498308"/>
                  <a:gd name="connsiteY3" fmla="*/ 261490 h 386192"/>
                  <a:gd name="connsiteX4" fmla="*/ 429044 w 498308"/>
                  <a:gd name="connsiteY4" fmla="*/ 309116 h 386192"/>
                  <a:gd name="connsiteX5" fmla="*/ 473492 w 498308"/>
                  <a:gd name="connsiteY5" fmla="*/ 328164 h 386192"/>
                  <a:gd name="connsiteX6" fmla="*/ 421264 w 498308"/>
                  <a:gd name="connsiteY6" fmla="*/ 386192 h 386192"/>
                  <a:gd name="connsiteX7" fmla="*/ 367972 w 498308"/>
                  <a:gd name="connsiteY7" fmla="*/ 363884 h 386192"/>
                  <a:gd name="connsiteX8" fmla="*/ 339396 w 498308"/>
                  <a:gd name="connsiteY8" fmla="*/ 375790 h 386192"/>
                  <a:gd name="connsiteX9" fmla="*/ 329868 w 498308"/>
                  <a:gd name="connsiteY9" fmla="*/ 332928 h 386192"/>
                  <a:gd name="connsiteX10" fmla="*/ 260812 w 498308"/>
                  <a:gd name="connsiteY10" fmla="*/ 318640 h 386192"/>
                  <a:gd name="connsiteX11" fmla="*/ 234620 w 498308"/>
                  <a:gd name="connsiteY11" fmla="*/ 347216 h 386192"/>
                  <a:gd name="connsiteX12" fmla="*/ 210808 w 498308"/>
                  <a:gd name="connsiteY12" fmla="*/ 325784 h 386192"/>
                  <a:gd name="connsiteX13" fmla="*/ 167944 w 498308"/>
                  <a:gd name="connsiteY13" fmla="*/ 354360 h 386192"/>
                  <a:gd name="connsiteX14" fmla="*/ 141752 w 498308"/>
                  <a:gd name="connsiteY14" fmla="*/ 323404 h 386192"/>
                  <a:gd name="connsiteX15" fmla="*/ 91744 w 498308"/>
                  <a:gd name="connsiteY15" fmla="*/ 347216 h 386192"/>
                  <a:gd name="connsiteX16" fmla="*/ 0 w 498308"/>
                  <a:gd name="connsiteY16" fmla="*/ 295506 h 386192"/>
                  <a:gd name="connsiteX17" fmla="*/ 25380 w 498308"/>
                  <a:gd name="connsiteY17" fmla="*/ 228152 h 386192"/>
                  <a:gd name="connsiteX18" fmla="*/ 21856 w 498308"/>
                  <a:gd name="connsiteY18" fmla="*/ 165870 h 386192"/>
                  <a:gd name="connsiteX19" fmla="*/ 222712 w 498308"/>
                  <a:gd name="connsiteY19" fmla="*/ 111472 h 386192"/>
                  <a:gd name="connsiteX20" fmla="*/ 260812 w 498308"/>
                  <a:gd name="connsiteY20" fmla="*/ 59084 h 386192"/>
                  <a:gd name="connsiteX21" fmla="*/ 315580 w 498308"/>
                  <a:gd name="connsiteY21" fmla="*/ 59084 h 386192"/>
                  <a:gd name="connsiteX22" fmla="*/ 348920 w 498308"/>
                  <a:gd name="connsiteY22" fmla="*/ 28128 h 386192"/>
                  <a:gd name="connsiteX23" fmla="*/ 429468 w 498308"/>
                  <a:gd name="connsiteY23" fmla="*/ 0 h 38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98308" h="386192">
                    <a:moveTo>
                      <a:pt x="429468" y="0"/>
                    </a:moveTo>
                    <a:lnTo>
                      <a:pt x="458456" y="120996"/>
                    </a:lnTo>
                    <a:lnTo>
                      <a:pt x="498308" y="204020"/>
                    </a:lnTo>
                    <a:lnTo>
                      <a:pt x="422692" y="261490"/>
                    </a:lnTo>
                    <a:lnTo>
                      <a:pt x="429044" y="309116"/>
                    </a:lnTo>
                    <a:lnTo>
                      <a:pt x="473492" y="328164"/>
                    </a:lnTo>
                    <a:lnTo>
                      <a:pt x="421264" y="386192"/>
                    </a:lnTo>
                    <a:lnTo>
                      <a:pt x="367972" y="363884"/>
                    </a:lnTo>
                    <a:lnTo>
                      <a:pt x="339396" y="375790"/>
                    </a:lnTo>
                    <a:lnTo>
                      <a:pt x="329868" y="332928"/>
                    </a:lnTo>
                    <a:lnTo>
                      <a:pt x="260812" y="318640"/>
                    </a:lnTo>
                    <a:lnTo>
                      <a:pt x="234620" y="347216"/>
                    </a:lnTo>
                    <a:lnTo>
                      <a:pt x="210808" y="325784"/>
                    </a:lnTo>
                    <a:lnTo>
                      <a:pt x="167944" y="354360"/>
                    </a:lnTo>
                    <a:lnTo>
                      <a:pt x="141752" y="323404"/>
                    </a:lnTo>
                    <a:lnTo>
                      <a:pt x="91744" y="347216"/>
                    </a:lnTo>
                    <a:lnTo>
                      <a:pt x="0" y="295506"/>
                    </a:lnTo>
                    <a:lnTo>
                      <a:pt x="25380" y="228152"/>
                    </a:lnTo>
                    <a:lnTo>
                      <a:pt x="21856" y="165870"/>
                    </a:lnTo>
                    <a:lnTo>
                      <a:pt x="222712" y="111472"/>
                    </a:lnTo>
                    <a:lnTo>
                      <a:pt x="260812" y="59084"/>
                    </a:lnTo>
                    <a:lnTo>
                      <a:pt x="315580" y="59084"/>
                    </a:lnTo>
                    <a:lnTo>
                      <a:pt x="348920" y="28128"/>
                    </a:lnTo>
                    <a:lnTo>
                      <a:pt x="4294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38AA8BFC-1C38-4B72-8D2D-31A132884D04}"/>
                  </a:ext>
                </a:extLst>
              </p:cNvPr>
              <p:cNvSpPr/>
              <p:nvPr/>
            </p:nvSpPr>
            <p:spPr>
              <a:xfrm>
                <a:off x="47675636" y="19752326"/>
                <a:ext cx="310900" cy="259776"/>
              </a:xfrm>
              <a:custGeom>
                <a:avLst/>
                <a:gdLst>
                  <a:gd name="connsiteX0" fmla="*/ 249936 w 310900"/>
                  <a:gd name="connsiteY0" fmla="*/ 0 h 259776"/>
                  <a:gd name="connsiteX1" fmla="*/ 285120 w 310900"/>
                  <a:gd name="connsiteY1" fmla="*/ 90630 h 259776"/>
                  <a:gd name="connsiteX2" fmla="*/ 310900 w 310900"/>
                  <a:gd name="connsiteY2" fmla="*/ 198234 h 259776"/>
                  <a:gd name="connsiteX3" fmla="*/ 230352 w 310900"/>
                  <a:gd name="connsiteY3" fmla="*/ 226362 h 259776"/>
                  <a:gd name="connsiteX4" fmla="*/ 197012 w 310900"/>
                  <a:gd name="connsiteY4" fmla="*/ 257318 h 259776"/>
                  <a:gd name="connsiteX5" fmla="*/ 142244 w 310900"/>
                  <a:gd name="connsiteY5" fmla="*/ 257318 h 259776"/>
                  <a:gd name="connsiteX6" fmla="*/ 140456 w 310900"/>
                  <a:gd name="connsiteY6" fmla="*/ 259776 h 259776"/>
                  <a:gd name="connsiteX7" fmla="*/ 63664 w 310900"/>
                  <a:gd name="connsiteY7" fmla="*/ 209694 h 259776"/>
                  <a:gd name="connsiteX8" fmla="*/ 49376 w 310900"/>
                  <a:gd name="connsiteY8" fmla="*/ 143018 h 259776"/>
                  <a:gd name="connsiteX9" fmla="*/ 0 w 310900"/>
                  <a:gd name="connsiteY9" fmla="*/ 104616 h 259776"/>
                  <a:gd name="connsiteX10" fmla="*/ 46948 w 310900"/>
                  <a:gd name="connsiteY10" fmla="*/ 69198 h 259776"/>
                  <a:gd name="connsiteX11" fmla="*/ 249936 w 310900"/>
                  <a:gd name="connsiteY11" fmla="*/ 0 h 259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0900" h="259776">
                    <a:moveTo>
                      <a:pt x="249936" y="0"/>
                    </a:moveTo>
                    <a:lnTo>
                      <a:pt x="285120" y="90630"/>
                    </a:lnTo>
                    <a:lnTo>
                      <a:pt x="310900" y="198234"/>
                    </a:lnTo>
                    <a:lnTo>
                      <a:pt x="230352" y="226362"/>
                    </a:lnTo>
                    <a:lnTo>
                      <a:pt x="197012" y="257318"/>
                    </a:lnTo>
                    <a:lnTo>
                      <a:pt x="142244" y="257318"/>
                    </a:lnTo>
                    <a:lnTo>
                      <a:pt x="140456" y="259776"/>
                    </a:lnTo>
                    <a:lnTo>
                      <a:pt x="63664" y="209694"/>
                    </a:lnTo>
                    <a:lnTo>
                      <a:pt x="49376" y="143018"/>
                    </a:lnTo>
                    <a:lnTo>
                      <a:pt x="0" y="104616"/>
                    </a:lnTo>
                    <a:lnTo>
                      <a:pt x="46948" y="69198"/>
                    </a:lnTo>
                    <a:lnTo>
                      <a:pt x="2499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7B06B1DC-5E49-4F3F-989C-BE381186646E}"/>
                  </a:ext>
                </a:extLst>
              </p:cNvPr>
              <p:cNvSpPr/>
              <p:nvPr/>
            </p:nvSpPr>
            <p:spPr>
              <a:xfrm>
                <a:off x="47508148" y="19856942"/>
                <a:ext cx="307944" cy="259488"/>
              </a:xfrm>
              <a:custGeom>
                <a:avLst/>
                <a:gdLst>
                  <a:gd name="connsiteX0" fmla="*/ 167488 w 307944"/>
                  <a:gd name="connsiteY0" fmla="*/ 0 h 259488"/>
                  <a:gd name="connsiteX1" fmla="*/ 216864 w 307944"/>
                  <a:gd name="connsiteY1" fmla="*/ 38402 h 259488"/>
                  <a:gd name="connsiteX2" fmla="*/ 231152 w 307944"/>
                  <a:gd name="connsiteY2" fmla="*/ 105078 h 259488"/>
                  <a:gd name="connsiteX3" fmla="*/ 307944 w 307944"/>
                  <a:gd name="connsiteY3" fmla="*/ 155160 h 259488"/>
                  <a:gd name="connsiteX4" fmla="*/ 271632 w 307944"/>
                  <a:gd name="connsiteY4" fmla="*/ 205090 h 259488"/>
                  <a:gd name="connsiteX5" fmla="*/ 70776 w 307944"/>
                  <a:gd name="connsiteY5" fmla="*/ 259488 h 259488"/>
                  <a:gd name="connsiteX6" fmla="*/ 69720 w 307944"/>
                  <a:gd name="connsiteY6" fmla="*/ 240808 h 259488"/>
                  <a:gd name="connsiteX7" fmla="*/ 17064 w 307944"/>
                  <a:gd name="connsiteY7" fmla="*/ 195564 h 259488"/>
                  <a:gd name="connsiteX8" fmla="*/ 0 w 307944"/>
                  <a:gd name="connsiteY8" fmla="*/ 126354 h 259488"/>
                  <a:gd name="connsiteX9" fmla="*/ 167488 w 307944"/>
                  <a:gd name="connsiteY9" fmla="*/ 0 h 259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7944" h="259488">
                    <a:moveTo>
                      <a:pt x="167488" y="0"/>
                    </a:moveTo>
                    <a:lnTo>
                      <a:pt x="216864" y="38402"/>
                    </a:lnTo>
                    <a:lnTo>
                      <a:pt x="231152" y="105078"/>
                    </a:lnTo>
                    <a:lnTo>
                      <a:pt x="307944" y="155160"/>
                    </a:lnTo>
                    <a:lnTo>
                      <a:pt x="271632" y="205090"/>
                    </a:lnTo>
                    <a:lnTo>
                      <a:pt x="70776" y="259488"/>
                    </a:lnTo>
                    <a:lnTo>
                      <a:pt x="69720" y="240808"/>
                    </a:lnTo>
                    <a:lnTo>
                      <a:pt x="17064" y="195564"/>
                    </a:lnTo>
                    <a:lnTo>
                      <a:pt x="0" y="126354"/>
                    </a:lnTo>
                    <a:lnTo>
                      <a:pt x="1674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757DF56E-E305-4A26-8C85-D32FB1614588}"/>
                </a:ext>
              </a:extLst>
            </p:cNvPr>
            <p:cNvGrpSpPr/>
            <p:nvPr/>
          </p:nvGrpSpPr>
          <p:grpSpPr>
            <a:xfrm>
              <a:off x="35071468" y="17520196"/>
              <a:ext cx="6891872" cy="6959054"/>
              <a:chOff x="35071468" y="17520196"/>
              <a:chExt cx="6891872" cy="6959054"/>
            </a:xfrm>
          </p:grpSpPr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06C7C843-11CA-4DD5-A7AB-3EFB5B490B7A}"/>
                  </a:ext>
                </a:extLst>
              </p:cNvPr>
              <p:cNvGrpSpPr/>
              <p:nvPr/>
            </p:nvGrpSpPr>
            <p:grpSpPr>
              <a:xfrm>
                <a:off x="35071468" y="17520196"/>
                <a:ext cx="6891872" cy="6959054"/>
                <a:chOff x="35071468" y="17520196"/>
                <a:chExt cx="6891872" cy="6959054"/>
              </a:xfrm>
            </p:grpSpPr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10B8BAA0-39D5-4B00-9240-6301F19343EC}"/>
                    </a:ext>
                  </a:extLst>
                </p:cNvPr>
                <p:cNvSpPr/>
                <p:nvPr/>
              </p:nvSpPr>
              <p:spPr>
                <a:xfrm>
                  <a:off x="36804600" y="18310860"/>
                  <a:ext cx="1097280" cy="2065020"/>
                </a:xfrm>
                <a:custGeom>
                  <a:avLst/>
                  <a:gdLst>
                    <a:gd name="connsiteX0" fmla="*/ 929640 w 1097280"/>
                    <a:gd name="connsiteY0" fmla="*/ 0 h 2065020"/>
                    <a:gd name="connsiteX1" fmla="*/ 762000 w 1097280"/>
                    <a:gd name="connsiteY1" fmla="*/ 53340 h 2065020"/>
                    <a:gd name="connsiteX2" fmla="*/ 723900 w 1097280"/>
                    <a:gd name="connsiteY2" fmla="*/ 198120 h 2065020"/>
                    <a:gd name="connsiteX3" fmla="*/ 716280 w 1097280"/>
                    <a:gd name="connsiteY3" fmla="*/ 289560 h 2065020"/>
                    <a:gd name="connsiteX4" fmla="*/ 594360 w 1097280"/>
                    <a:gd name="connsiteY4" fmla="*/ 342900 h 2065020"/>
                    <a:gd name="connsiteX5" fmla="*/ 457200 w 1097280"/>
                    <a:gd name="connsiteY5" fmla="*/ 525780 h 2065020"/>
                    <a:gd name="connsiteX6" fmla="*/ 388620 w 1097280"/>
                    <a:gd name="connsiteY6" fmla="*/ 563880 h 2065020"/>
                    <a:gd name="connsiteX7" fmla="*/ 243840 w 1097280"/>
                    <a:gd name="connsiteY7" fmla="*/ 792480 h 2065020"/>
                    <a:gd name="connsiteX8" fmla="*/ 99060 w 1097280"/>
                    <a:gd name="connsiteY8" fmla="*/ 998220 h 2065020"/>
                    <a:gd name="connsiteX9" fmla="*/ 83820 w 1097280"/>
                    <a:gd name="connsiteY9" fmla="*/ 1219200 h 2065020"/>
                    <a:gd name="connsiteX10" fmla="*/ 68580 w 1097280"/>
                    <a:gd name="connsiteY10" fmla="*/ 1257300 h 2065020"/>
                    <a:gd name="connsiteX11" fmla="*/ 83820 w 1097280"/>
                    <a:gd name="connsiteY11" fmla="*/ 1325880 h 2065020"/>
                    <a:gd name="connsiteX12" fmla="*/ 60960 w 1097280"/>
                    <a:gd name="connsiteY12" fmla="*/ 1394460 h 2065020"/>
                    <a:gd name="connsiteX13" fmla="*/ 106680 w 1097280"/>
                    <a:gd name="connsiteY13" fmla="*/ 1463040 h 2065020"/>
                    <a:gd name="connsiteX14" fmla="*/ 228600 w 1097280"/>
                    <a:gd name="connsiteY14" fmla="*/ 1295400 h 2065020"/>
                    <a:gd name="connsiteX15" fmla="*/ 320040 w 1097280"/>
                    <a:gd name="connsiteY15" fmla="*/ 1310640 h 2065020"/>
                    <a:gd name="connsiteX16" fmla="*/ 411480 w 1097280"/>
                    <a:gd name="connsiteY16" fmla="*/ 1402080 h 2065020"/>
                    <a:gd name="connsiteX17" fmla="*/ 411480 w 1097280"/>
                    <a:gd name="connsiteY17" fmla="*/ 1493520 h 2065020"/>
                    <a:gd name="connsiteX18" fmla="*/ 236220 w 1097280"/>
                    <a:gd name="connsiteY18" fmla="*/ 1623060 h 2065020"/>
                    <a:gd name="connsiteX19" fmla="*/ 251460 w 1097280"/>
                    <a:gd name="connsiteY19" fmla="*/ 1767840 h 2065020"/>
                    <a:gd name="connsiteX20" fmla="*/ 198120 w 1097280"/>
                    <a:gd name="connsiteY20" fmla="*/ 1905000 h 2065020"/>
                    <a:gd name="connsiteX21" fmla="*/ 30480 w 1097280"/>
                    <a:gd name="connsiteY21" fmla="*/ 1958340 h 2065020"/>
                    <a:gd name="connsiteX22" fmla="*/ 0 w 1097280"/>
                    <a:gd name="connsiteY22" fmla="*/ 2004060 h 2065020"/>
                    <a:gd name="connsiteX23" fmla="*/ 91440 w 1097280"/>
                    <a:gd name="connsiteY23" fmla="*/ 2065020 h 2065020"/>
                    <a:gd name="connsiteX24" fmla="*/ 190500 w 1097280"/>
                    <a:gd name="connsiteY24" fmla="*/ 2065020 h 2065020"/>
                    <a:gd name="connsiteX25" fmla="*/ 289560 w 1097280"/>
                    <a:gd name="connsiteY25" fmla="*/ 1996440 h 2065020"/>
                    <a:gd name="connsiteX26" fmla="*/ 449580 w 1097280"/>
                    <a:gd name="connsiteY26" fmla="*/ 1996440 h 2065020"/>
                    <a:gd name="connsiteX27" fmla="*/ 685800 w 1097280"/>
                    <a:gd name="connsiteY27" fmla="*/ 1775460 h 2065020"/>
                    <a:gd name="connsiteX28" fmla="*/ 807720 w 1097280"/>
                    <a:gd name="connsiteY28" fmla="*/ 1691640 h 2065020"/>
                    <a:gd name="connsiteX29" fmla="*/ 891540 w 1097280"/>
                    <a:gd name="connsiteY29" fmla="*/ 1607820 h 2065020"/>
                    <a:gd name="connsiteX30" fmla="*/ 891540 w 1097280"/>
                    <a:gd name="connsiteY30" fmla="*/ 1531620 h 2065020"/>
                    <a:gd name="connsiteX31" fmla="*/ 1097280 w 1097280"/>
                    <a:gd name="connsiteY31" fmla="*/ 1120140 h 2065020"/>
                    <a:gd name="connsiteX32" fmla="*/ 1074420 w 1097280"/>
                    <a:gd name="connsiteY32" fmla="*/ 967740 h 2065020"/>
                    <a:gd name="connsiteX33" fmla="*/ 830580 w 1097280"/>
                    <a:gd name="connsiteY33" fmla="*/ 1074420 h 2065020"/>
                    <a:gd name="connsiteX34" fmla="*/ 746760 w 1097280"/>
                    <a:gd name="connsiteY34" fmla="*/ 1021080 h 2065020"/>
                    <a:gd name="connsiteX35" fmla="*/ 701040 w 1097280"/>
                    <a:gd name="connsiteY35" fmla="*/ 883920 h 2065020"/>
                    <a:gd name="connsiteX36" fmla="*/ 845820 w 1097280"/>
                    <a:gd name="connsiteY36" fmla="*/ 563880 h 2065020"/>
                    <a:gd name="connsiteX37" fmla="*/ 906780 w 1097280"/>
                    <a:gd name="connsiteY37" fmla="*/ 297180 h 2065020"/>
                    <a:gd name="connsiteX38" fmla="*/ 952500 w 1097280"/>
                    <a:gd name="connsiteY38" fmla="*/ 60960 h 2065020"/>
                    <a:gd name="connsiteX39" fmla="*/ 929640 w 1097280"/>
                    <a:gd name="connsiteY39" fmla="*/ 0 h 2065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097280" h="2065020">
                      <a:moveTo>
                        <a:pt x="929640" y="0"/>
                      </a:moveTo>
                      <a:lnTo>
                        <a:pt x="762000" y="53340"/>
                      </a:lnTo>
                      <a:lnTo>
                        <a:pt x="723900" y="198120"/>
                      </a:lnTo>
                      <a:lnTo>
                        <a:pt x="716280" y="289560"/>
                      </a:lnTo>
                      <a:lnTo>
                        <a:pt x="594360" y="342900"/>
                      </a:lnTo>
                      <a:lnTo>
                        <a:pt x="457200" y="525780"/>
                      </a:lnTo>
                      <a:lnTo>
                        <a:pt x="388620" y="563880"/>
                      </a:lnTo>
                      <a:lnTo>
                        <a:pt x="243840" y="792480"/>
                      </a:lnTo>
                      <a:lnTo>
                        <a:pt x="99060" y="998220"/>
                      </a:lnTo>
                      <a:lnTo>
                        <a:pt x="83820" y="1219200"/>
                      </a:lnTo>
                      <a:lnTo>
                        <a:pt x="68580" y="1257300"/>
                      </a:lnTo>
                      <a:lnTo>
                        <a:pt x="83820" y="1325880"/>
                      </a:lnTo>
                      <a:lnTo>
                        <a:pt x="60960" y="1394460"/>
                      </a:lnTo>
                      <a:lnTo>
                        <a:pt x="106680" y="1463040"/>
                      </a:lnTo>
                      <a:lnTo>
                        <a:pt x="228600" y="1295400"/>
                      </a:lnTo>
                      <a:lnTo>
                        <a:pt x="320040" y="1310640"/>
                      </a:lnTo>
                      <a:lnTo>
                        <a:pt x="411480" y="1402080"/>
                      </a:lnTo>
                      <a:lnTo>
                        <a:pt x="411480" y="1493520"/>
                      </a:lnTo>
                      <a:lnTo>
                        <a:pt x="236220" y="1623060"/>
                      </a:lnTo>
                      <a:lnTo>
                        <a:pt x="251460" y="1767840"/>
                      </a:lnTo>
                      <a:lnTo>
                        <a:pt x="198120" y="1905000"/>
                      </a:lnTo>
                      <a:lnTo>
                        <a:pt x="30480" y="1958340"/>
                      </a:lnTo>
                      <a:lnTo>
                        <a:pt x="0" y="2004060"/>
                      </a:lnTo>
                      <a:lnTo>
                        <a:pt x="91440" y="2065020"/>
                      </a:lnTo>
                      <a:lnTo>
                        <a:pt x="190500" y="2065020"/>
                      </a:lnTo>
                      <a:lnTo>
                        <a:pt x="289560" y="1996440"/>
                      </a:lnTo>
                      <a:lnTo>
                        <a:pt x="449580" y="1996440"/>
                      </a:lnTo>
                      <a:lnTo>
                        <a:pt x="685800" y="1775460"/>
                      </a:lnTo>
                      <a:lnTo>
                        <a:pt x="807720" y="1691640"/>
                      </a:lnTo>
                      <a:lnTo>
                        <a:pt x="891540" y="1607820"/>
                      </a:lnTo>
                      <a:lnTo>
                        <a:pt x="891540" y="1531620"/>
                      </a:lnTo>
                      <a:lnTo>
                        <a:pt x="1097280" y="1120140"/>
                      </a:lnTo>
                      <a:lnTo>
                        <a:pt x="1074420" y="967740"/>
                      </a:lnTo>
                      <a:lnTo>
                        <a:pt x="830580" y="1074420"/>
                      </a:lnTo>
                      <a:lnTo>
                        <a:pt x="746760" y="1021080"/>
                      </a:lnTo>
                      <a:lnTo>
                        <a:pt x="701040" y="883920"/>
                      </a:lnTo>
                      <a:lnTo>
                        <a:pt x="845820" y="563880"/>
                      </a:lnTo>
                      <a:lnTo>
                        <a:pt x="906780" y="297180"/>
                      </a:lnTo>
                      <a:lnTo>
                        <a:pt x="952500" y="60960"/>
                      </a:lnTo>
                      <a:lnTo>
                        <a:pt x="92964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EE4360D6-A6EF-4195-A2BD-7A3CF2B0121D}"/>
                    </a:ext>
                  </a:extLst>
                </p:cNvPr>
                <p:cNvSpPr/>
                <p:nvPr/>
              </p:nvSpPr>
              <p:spPr>
                <a:xfrm>
                  <a:off x="40459776" y="17520196"/>
                  <a:ext cx="1503564" cy="1806028"/>
                </a:xfrm>
                <a:custGeom>
                  <a:avLst/>
                  <a:gdLst>
                    <a:gd name="connsiteX0" fmla="*/ 447864 w 1503564"/>
                    <a:gd name="connsiteY0" fmla="*/ 0 h 1806028"/>
                    <a:gd name="connsiteX1" fmla="*/ 619644 w 1503564"/>
                    <a:gd name="connsiteY1" fmla="*/ 89624 h 1806028"/>
                    <a:gd name="connsiteX2" fmla="*/ 695844 w 1503564"/>
                    <a:gd name="connsiteY2" fmla="*/ 59144 h 1806028"/>
                    <a:gd name="connsiteX3" fmla="*/ 726324 w 1503564"/>
                    <a:gd name="connsiteY3" fmla="*/ 120104 h 1806028"/>
                    <a:gd name="connsiteX4" fmla="*/ 833004 w 1503564"/>
                    <a:gd name="connsiteY4" fmla="*/ 142964 h 1806028"/>
                    <a:gd name="connsiteX5" fmla="*/ 901584 w 1503564"/>
                    <a:gd name="connsiteY5" fmla="*/ 142964 h 1806028"/>
                    <a:gd name="connsiteX6" fmla="*/ 993024 w 1503564"/>
                    <a:gd name="connsiteY6" fmla="*/ 188684 h 1806028"/>
                    <a:gd name="connsiteX7" fmla="*/ 939684 w 1503564"/>
                    <a:gd name="connsiteY7" fmla="*/ 249644 h 1806028"/>
                    <a:gd name="connsiteX8" fmla="*/ 977784 w 1503564"/>
                    <a:gd name="connsiteY8" fmla="*/ 318224 h 1806028"/>
                    <a:gd name="connsiteX9" fmla="*/ 954924 w 1503564"/>
                    <a:gd name="connsiteY9" fmla="*/ 485864 h 1806028"/>
                    <a:gd name="connsiteX10" fmla="*/ 924444 w 1503564"/>
                    <a:gd name="connsiteY10" fmla="*/ 523964 h 1806028"/>
                    <a:gd name="connsiteX11" fmla="*/ 924444 w 1503564"/>
                    <a:gd name="connsiteY11" fmla="*/ 600164 h 1806028"/>
                    <a:gd name="connsiteX12" fmla="*/ 985404 w 1503564"/>
                    <a:gd name="connsiteY12" fmla="*/ 577304 h 1806028"/>
                    <a:gd name="connsiteX13" fmla="*/ 993024 w 1503564"/>
                    <a:gd name="connsiteY13" fmla="*/ 668744 h 1806028"/>
                    <a:gd name="connsiteX14" fmla="*/ 1137804 w 1503564"/>
                    <a:gd name="connsiteY14" fmla="*/ 752564 h 1806028"/>
                    <a:gd name="connsiteX15" fmla="*/ 1229244 w 1503564"/>
                    <a:gd name="connsiteY15" fmla="*/ 729704 h 1806028"/>
                    <a:gd name="connsiteX16" fmla="*/ 1351164 w 1503564"/>
                    <a:gd name="connsiteY16" fmla="*/ 798284 h 1806028"/>
                    <a:gd name="connsiteX17" fmla="*/ 1465464 w 1503564"/>
                    <a:gd name="connsiteY17" fmla="*/ 927824 h 1806028"/>
                    <a:gd name="connsiteX18" fmla="*/ 1495944 w 1503564"/>
                    <a:gd name="connsiteY18" fmla="*/ 958304 h 1806028"/>
                    <a:gd name="connsiteX19" fmla="*/ 1503564 w 1503564"/>
                    <a:gd name="connsiteY19" fmla="*/ 1042124 h 1806028"/>
                    <a:gd name="connsiteX20" fmla="*/ 1442604 w 1503564"/>
                    <a:gd name="connsiteY20" fmla="*/ 1095464 h 1806028"/>
                    <a:gd name="connsiteX21" fmla="*/ 1404504 w 1503564"/>
                    <a:gd name="connsiteY21" fmla="*/ 1209764 h 1806028"/>
                    <a:gd name="connsiteX22" fmla="*/ 1252104 w 1503564"/>
                    <a:gd name="connsiteY22" fmla="*/ 1293584 h 1806028"/>
                    <a:gd name="connsiteX23" fmla="*/ 1175904 w 1503564"/>
                    <a:gd name="connsiteY23" fmla="*/ 1362164 h 1806028"/>
                    <a:gd name="connsiteX24" fmla="*/ 1069224 w 1503564"/>
                    <a:gd name="connsiteY24" fmla="*/ 1346924 h 1806028"/>
                    <a:gd name="connsiteX25" fmla="*/ 947304 w 1503564"/>
                    <a:gd name="connsiteY25" fmla="*/ 1324064 h 1806028"/>
                    <a:gd name="connsiteX26" fmla="*/ 901584 w 1503564"/>
                    <a:gd name="connsiteY26" fmla="*/ 1331684 h 1806028"/>
                    <a:gd name="connsiteX27" fmla="*/ 901584 w 1503564"/>
                    <a:gd name="connsiteY27" fmla="*/ 1362164 h 1806028"/>
                    <a:gd name="connsiteX28" fmla="*/ 840624 w 1503564"/>
                    <a:gd name="connsiteY28" fmla="*/ 1438364 h 1806028"/>
                    <a:gd name="connsiteX29" fmla="*/ 850784 w 1503564"/>
                    <a:gd name="connsiteY29" fmla="*/ 1461224 h 1806028"/>
                    <a:gd name="connsiteX30" fmla="*/ 789824 w 1503564"/>
                    <a:gd name="connsiteY30" fmla="*/ 1491704 h 1806028"/>
                    <a:gd name="connsiteX31" fmla="*/ 742200 w 1503564"/>
                    <a:gd name="connsiteY31" fmla="*/ 1459954 h 1806028"/>
                    <a:gd name="connsiteX32" fmla="*/ 710448 w 1503564"/>
                    <a:gd name="connsiteY32" fmla="*/ 1469480 h 1806028"/>
                    <a:gd name="connsiteX33" fmla="*/ 653300 w 1503564"/>
                    <a:gd name="connsiteY33" fmla="*/ 1453604 h 1806028"/>
                    <a:gd name="connsiteX34" fmla="*/ 564400 w 1503564"/>
                    <a:gd name="connsiteY34" fmla="*/ 1440904 h 1806028"/>
                    <a:gd name="connsiteX35" fmla="*/ 453272 w 1503564"/>
                    <a:gd name="connsiteY35" fmla="*/ 1523454 h 1806028"/>
                    <a:gd name="connsiteX36" fmla="*/ 354848 w 1503564"/>
                    <a:gd name="connsiteY36" fmla="*/ 1529804 h 1806028"/>
                    <a:gd name="connsiteX37" fmla="*/ 307224 w 1503564"/>
                    <a:gd name="connsiteY37" fmla="*/ 1580604 h 1806028"/>
                    <a:gd name="connsiteX38" fmla="*/ 326272 w 1503564"/>
                    <a:gd name="connsiteY38" fmla="*/ 1621880 h 1806028"/>
                    <a:gd name="connsiteX39" fmla="*/ 300872 w 1503564"/>
                    <a:gd name="connsiteY39" fmla="*/ 1653628 h 1806028"/>
                    <a:gd name="connsiteX40" fmla="*/ 338976 w 1503564"/>
                    <a:gd name="connsiteY40" fmla="*/ 1710780 h 1806028"/>
                    <a:gd name="connsiteX41" fmla="*/ 234200 w 1503564"/>
                    <a:gd name="connsiteY41" fmla="*/ 1806028 h 1806028"/>
                    <a:gd name="connsiteX42" fmla="*/ 154824 w 1503564"/>
                    <a:gd name="connsiteY42" fmla="*/ 1758404 h 1806028"/>
                    <a:gd name="connsiteX43" fmla="*/ 116724 w 1503564"/>
                    <a:gd name="connsiteY43" fmla="*/ 1707604 h 1806028"/>
                    <a:gd name="connsiteX44" fmla="*/ 62748 w 1503564"/>
                    <a:gd name="connsiteY44" fmla="*/ 1720304 h 1806028"/>
                    <a:gd name="connsiteX45" fmla="*/ 15124 w 1503564"/>
                    <a:gd name="connsiteY45" fmla="*/ 1669504 h 1806028"/>
                    <a:gd name="connsiteX46" fmla="*/ 0 w 1503564"/>
                    <a:gd name="connsiteY46" fmla="*/ 1571204 h 1806028"/>
                    <a:gd name="connsiteX47" fmla="*/ 2424 w 1503564"/>
                    <a:gd name="connsiteY47" fmla="*/ 1567904 h 1806028"/>
                    <a:gd name="connsiteX48" fmla="*/ 83388 w 1503564"/>
                    <a:gd name="connsiteY48" fmla="*/ 1382168 h 1806028"/>
                    <a:gd name="connsiteX49" fmla="*/ 83388 w 1503564"/>
                    <a:gd name="connsiteY49" fmla="*/ 1291680 h 1806028"/>
                    <a:gd name="connsiteX50" fmla="*/ 140536 w 1503564"/>
                    <a:gd name="connsiteY50" fmla="*/ 1182142 h 1806028"/>
                    <a:gd name="connsiteX51" fmla="*/ 145300 w 1503564"/>
                    <a:gd name="connsiteY51" fmla="*/ 572542 h 1806028"/>
                    <a:gd name="connsiteX52" fmla="*/ 447864 w 1503564"/>
                    <a:gd name="connsiteY52" fmla="*/ 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03564" h="1806028">
                      <a:moveTo>
                        <a:pt x="447864" y="0"/>
                      </a:moveTo>
                      <a:lnTo>
                        <a:pt x="619644" y="89624"/>
                      </a:lnTo>
                      <a:lnTo>
                        <a:pt x="695844" y="59144"/>
                      </a:lnTo>
                      <a:lnTo>
                        <a:pt x="726324" y="120104"/>
                      </a:lnTo>
                      <a:lnTo>
                        <a:pt x="833004" y="142964"/>
                      </a:lnTo>
                      <a:lnTo>
                        <a:pt x="901584" y="142964"/>
                      </a:lnTo>
                      <a:lnTo>
                        <a:pt x="993024" y="188684"/>
                      </a:lnTo>
                      <a:lnTo>
                        <a:pt x="939684" y="249644"/>
                      </a:lnTo>
                      <a:lnTo>
                        <a:pt x="977784" y="318224"/>
                      </a:lnTo>
                      <a:lnTo>
                        <a:pt x="954924" y="485864"/>
                      </a:lnTo>
                      <a:lnTo>
                        <a:pt x="924444" y="523964"/>
                      </a:lnTo>
                      <a:lnTo>
                        <a:pt x="924444" y="600164"/>
                      </a:lnTo>
                      <a:lnTo>
                        <a:pt x="985404" y="577304"/>
                      </a:lnTo>
                      <a:lnTo>
                        <a:pt x="993024" y="668744"/>
                      </a:lnTo>
                      <a:lnTo>
                        <a:pt x="1137804" y="752564"/>
                      </a:lnTo>
                      <a:lnTo>
                        <a:pt x="1229244" y="729704"/>
                      </a:lnTo>
                      <a:lnTo>
                        <a:pt x="1351164" y="798284"/>
                      </a:lnTo>
                      <a:lnTo>
                        <a:pt x="1465464" y="927824"/>
                      </a:lnTo>
                      <a:lnTo>
                        <a:pt x="1495944" y="958304"/>
                      </a:lnTo>
                      <a:lnTo>
                        <a:pt x="1503564" y="1042124"/>
                      </a:lnTo>
                      <a:lnTo>
                        <a:pt x="1442604" y="1095464"/>
                      </a:lnTo>
                      <a:lnTo>
                        <a:pt x="1404504" y="1209764"/>
                      </a:lnTo>
                      <a:lnTo>
                        <a:pt x="1252104" y="1293584"/>
                      </a:lnTo>
                      <a:lnTo>
                        <a:pt x="1175904" y="1362164"/>
                      </a:lnTo>
                      <a:lnTo>
                        <a:pt x="1069224" y="1346924"/>
                      </a:lnTo>
                      <a:lnTo>
                        <a:pt x="947304" y="1324064"/>
                      </a:lnTo>
                      <a:lnTo>
                        <a:pt x="901584" y="1331684"/>
                      </a:lnTo>
                      <a:lnTo>
                        <a:pt x="901584" y="1362164"/>
                      </a:lnTo>
                      <a:lnTo>
                        <a:pt x="840624" y="1438364"/>
                      </a:lnTo>
                      <a:lnTo>
                        <a:pt x="850784" y="1461224"/>
                      </a:lnTo>
                      <a:lnTo>
                        <a:pt x="789824" y="1491704"/>
                      </a:lnTo>
                      <a:lnTo>
                        <a:pt x="742200" y="1459954"/>
                      </a:lnTo>
                      <a:lnTo>
                        <a:pt x="710448" y="1469480"/>
                      </a:lnTo>
                      <a:lnTo>
                        <a:pt x="653300" y="1453604"/>
                      </a:lnTo>
                      <a:lnTo>
                        <a:pt x="564400" y="1440904"/>
                      </a:lnTo>
                      <a:lnTo>
                        <a:pt x="453272" y="1523454"/>
                      </a:lnTo>
                      <a:lnTo>
                        <a:pt x="354848" y="1529804"/>
                      </a:lnTo>
                      <a:lnTo>
                        <a:pt x="307224" y="1580604"/>
                      </a:lnTo>
                      <a:lnTo>
                        <a:pt x="326272" y="1621880"/>
                      </a:lnTo>
                      <a:lnTo>
                        <a:pt x="300872" y="1653628"/>
                      </a:lnTo>
                      <a:lnTo>
                        <a:pt x="338976" y="1710780"/>
                      </a:lnTo>
                      <a:lnTo>
                        <a:pt x="234200" y="1806028"/>
                      </a:lnTo>
                      <a:lnTo>
                        <a:pt x="154824" y="1758404"/>
                      </a:lnTo>
                      <a:lnTo>
                        <a:pt x="116724" y="1707604"/>
                      </a:lnTo>
                      <a:lnTo>
                        <a:pt x="62748" y="1720304"/>
                      </a:lnTo>
                      <a:lnTo>
                        <a:pt x="15124" y="1669504"/>
                      </a:lnTo>
                      <a:lnTo>
                        <a:pt x="0" y="1571204"/>
                      </a:lnTo>
                      <a:lnTo>
                        <a:pt x="2424" y="1567904"/>
                      </a:lnTo>
                      <a:lnTo>
                        <a:pt x="83388" y="1382168"/>
                      </a:lnTo>
                      <a:lnTo>
                        <a:pt x="83388" y="1291680"/>
                      </a:lnTo>
                      <a:lnTo>
                        <a:pt x="140536" y="1182142"/>
                      </a:lnTo>
                      <a:cubicBezTo>
                        <a:pt x="142124" y="978942"/>
                        <a:pt x="143712" y="775742"/>
                        <a:pt x="145300" y="572542"/>
                      </a:cubicBezTo>
                      <a:lnTo>
                        <a:pt x="44786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FA533C8A-CA04-47F6-8DFC-876ED58FCD9B}"/>
                    </a:ext>
                  </a:extLst>
                </p:cNvPr>
                <p:cNvSpPr/>
                <p:nvPr/>
              </p:nvSpPr>
              <p:spPr>
                <a:xfrm>
                  <a:off x="40737804" y="18961100"/>
                  <a:ext cx="593076" cy="982876"/>
                </a:xfrm>
                <a:custGeom>
                  <a:avLst/>
                  <a:gdLst>
                    <a:gd name="connsiteX0" fmla="*/ 286372 w 593076"/>
                    <a:gd name="connsiteY0" fmla="*/ 0 h 982876"/>
                    <a:gd name="connsiteX1" fmla="*/ 375272 w 593076"/>
                    <a:gd name="connsiteY1" fmla="*/ 12700 h 982876"/>
                    <a:gd name="connsiteX2" fmla="*/ 432420 w 593076"/>
                    <a:gd name="connsiteY2" fmla="*/ 28576 h 982876"/>
                    <a:gd name="connsiteX3" fmla="*/ 464172 w 593076"/>
                    <a:gd name="connsiteY3" fmla="*/ 19050 h 982876"/>
                    <a:gd name="connsiteX4" fmla="*/ 511796 w 593076"/>
                    <a:gd name="connsiteY4" fmla="*/ 50800 h 982876"/>
                    <a:gd name="connsiteX5" fmla="*/ 572756 w 593076"/>
                    <a:gd name="connsiteY5" fmla="*/ 20320 h 982876"/>
                    <a:gd name="connsiteX6" fmla="*/ 593076 w 593076"/>
                    <a:gd name="connsiteY6" fmla="*/ 66040 h 982876"/>
                    <a:gd name="connsiteX7" fmla="*/ 585456 w 593076"/>
                    <a:gd name="connsiteY7" fmla="*/ 233680 h 982876"/>
                    <a:gd name="connsiteX8" fmla="*/ 554976 w 593076"/>
                    <a:gd name="connsiteY8" fmla="*/ 294640 h 982876"/>
                    <a:gd name="connsiteX9" fmla="*/ 593076 w 593076"/>
                    <a:gd name="connsiteY9" fmla="*/ 363220 h 982876"/>
                    <a:gd name="connsiteX10" fmla="*/ 593076 w 593076"/>
                    <a:gd name="connsiteY10" fmla="*/ 431800 h 982876"/>
                    <a:gd name="connsiteX11" fmla="*/ 547356 w 593076"/>
                    <a:gd name="connsiteY11" fmla="*/ 508000 h 982876"/>
                    <a:gd name="connsiteX12" fmla="*/ 478776 w 593076"/>
                    <a:gd name="connsiteY12" fmla="*/ 515620 h 982876"/>
                    <a:gd name="connsiteX13" fmla="*/ 478776 w 593076"/>
                    <a:gd name="connsiteY13" fmla="*/ 660400 h 982876"/>
                    <a:gd name="connsiteX14" fmla="*/ 440676 w 593076"/>
                    <a:gd name="connsiteY14" fmla="*/ 706120 h 982876"/>
                    <a:gd name="connsiteX15" fmla="*/ 448296 w 593076"/>
                    <a:gd name="connsiteY15" fmla="*/ 767080 h 982876"/>
                    <a:gd name="connsiteX16" fmla="*/ 455916 w 593076"/>
                    <a:gd name="connsiteY16" fmla="*/ 812800 h 982876"/>
                    <a:gd name="connsiteX17" fmla="*/ 402576 w 593076"/>
                    <a:gd name="connsiteY17" fmla="*/ 934720 h 982876"/>
                    <a:gd name="connsiteX18" fmla="*/ 402576 w 593076"/>
                    <a:gd name="connsiteY18" fmla="*/ 982876 h 982876"/>
                    <a:gd name="connsiteX19" fmla="*/ 343520 w 593076"/>
                    <a:gd name="connsiteY19" fmla="*/ 927100 h 982876"/>
                    <a:gd name="connsiteX20" fmla="*/ 200644 w 593076"/>
                    <a:gd name="connsiteY20" fmla="*/ 911224 h 982876"/>
                    <a:gd name="connsiteX21" fmla="*/ 200644 w 593076"/>
                    <a:gd name="connsiteY21" fmla="*/ 854076 h 982876"/>
                    <a:gd name="connsiteX22" fmla="*/ 181596 w 593076"/>
                    <a:gd name="connsiteY22" fmla="*/ 815976 h 982876"/>
                    <a:gd name="connsiteX23" fmla="*/ 210172 w 593076"/>
                    <a:gd name="connsiteY23" fmla="*/ 787400 h 982876"/>
                    <a:gd name="connsiteX24" fmla="*/ 213348 w 593076"/>
                    <a:gd name="connsiteY24" fmla="*/ 720724 h 982876"/>
                    <a:gd name="connsiteX25" fmla="*/ 108572 w 593076"/>
                    <a:gd name="connsiteY25" fmla="*/ 631824 h 982876"/>
                    <a:gd name="connsiteX26" fmla="*/ 102220 w 593076"/>
                    <a:gd name="connsiteY26" fmla="*/ 501650 h 982876"/>
                    <a:gd name="connsiteX27" fmla="*/ 92696 w 593076"/>
                    <a:gd name="connsiteY27" fmla="*/ 473076 h 982876"/>
                    <a:gd name="connsiteX28" fmla="*/ 92696 w 593076"/>
                    <a:gd name="connsiteY28" fmla="*/ 384176 h 982876"/>
                    <a:gd name="connsiteX29" fmla="*/ 45072 w 593076"/>
                    <a:gd name="connsiteY29" fmla="*/ 336550 h 982876"/>
                    <a:gd name="connsiteX30" fmla="*/ 0 w 593076"/>
                    <a:gd name="connsiteY30" fmla="*/ 325282 h 982876"/>
                    <a:gd name="connsiteX31" fmla="*/ 60948 w 593076"/>
                    <a:gd name="connsiteY31" fmla="*/ 269876 h 982876"/>
                    <a:gd name="connsiteX32" fmla="*/ 22844 w 593076"/>
                    <a:gd name="connsiteY32" fmla="*/ 212724 h 982876"/>
                    <a:gd name="connsiteX33" fmla="*/ 48244 w 593076"/>
                    <a:gd name="connsiteY33" fmla="*/ 180976 h 982876"/>
                    <a:gd name="connsiteX34" fmla="*/ 29196 w 593076"/>
                    <a:gd name="connsiteY34" fmla="*/ 139700 h 982876"/>
                    <a:gd name="connsiteX35" fmla="*/ 76820 w 593076"/>
                    <a:gd name="connsiteY35" fmla="*/ 88900 h 982876"/>
                    <a:gd name="connsiteX36" fmla="*/ 175244 w 593076"/>
                    <a:gd name="connsiteY36" fmla="*/ 82550 h 982876"/>
                    <a:gd name="connsiteX37" fmla="*/ 286372 w 593076"/>
                    <a:gd name="connsiteY37" fmla="*/ 0 h 982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93076" h="982876">
                      <a:moveTo>
                        <a:pt x="286372" y="0"/>
                      </a:moveTo>
                      <a:lnTo>
                        <a:pt x="375272" y="12700"/>
                      </a:lnTo>
                      <a:lnTo>
                        <a:pt x="432420" y="28576"/>
                      </a:lnTo>
                      <a:lnTo>
                        <a:pt x="464172" y="19050"/>
                      </a:lnTo>
                      <a:lnTo>
                        <a:pt x="511796" y="50800"/>
                      </a:lnTo>
                      <a:lnTo>
                        <a:pt x="572756" y="20320"/>
                      </a:lnTo>
                      <a:lnTo>
                        <a:pt x="593076" y="66040"/>
                      </a:lnTo>
                      <a:lnTo>
                        <a:pt x="585456" y="233680"/>
                      </a:lnTo>
                      <a:lnTo>
                        <a:pt x="554976" y="294640"/>
                      </a:lnTo>
                      <a:lnTo>
                        <a:pt x="593076" y="363220"/>
                      </a:lnTo>
                      <a:lnTo>
                        <a:pt x="593076" y="431800"/>
                      </a:lnTo>
                      <a:lnTo>
                        <a:pt x="547356" y="508000"/>
                      </a:lnTo>
                      <a:lnTo>
                        <a:pt x="478776" y="515620"/>
                      </a:lnTo>
                      <a:lnTo>
                        <a:pt x="478776" y="660400"/>
                      </a:lnTo>
                      <a:lnTo>
                        <a:pt x="440676" y="706120"/>
                      </a:lnTo>
                      <a:lnTo>
                        <a:pt x="448296" y="767080"/>
                      </a:lnTo>
                      <a:lnTo>
                        <a:pt x="455916" y="812800"/>
                      </a:lnTo>
                      <a:lnTo>
                        <a:pt x="402576" y="934720"/>
                      </a:lnTo>
                      <a:lnTo>
                        <a:pt x="402576" y="982876"/>
                      </a:lnTo>
                      <a:lnTo>
                        <a:pt x="343520" y="927100"/>
                      </a:lnTo>
                      <a:lnTo>
                        <a:pt x="200644" y="911224"/>
                      </a:lnTo>
                      <a:lnTo>
                        <a:pt x="200644" y="854076"/>
                      </a:lnTo>
                      <a:lnTo>
                        <a:pt x="181596" y="815976"/>
                      </a:lnTo>
                      <a:lnTo>
                        <a:pt x="210172" y="787400"/>
                      </a:lnTo>
                      <a:lnTo>
                        <a:pt x="213348" y="720724"/>
                      </a:lnTo>
                      <a:lnTo>
                        <a:pt x="108572" y="631824"/>
                      </a:lnTo>
                      <a:lnTo>
                        <a:pt x="102220" y="501650"/>
                      </a:lnTo>
                      <a:lnTo>
                        <a:pt x="92696" y="473076"/>
                      </a:lnTo>
                      <a:lnTo>
                        <a:pt x="92696" y="384176"/>
                      </a:lnTo>
                      <a:lnTo>
                        <a:pt x="45072" y="336550"/>
                      </a:lnTo>
                      <a:lnTo>
                        <a:pt x="0" y="325282"/>
                      </a:lnTo>
                      <a:lnTo>
                        <a:pt x="60948" y="269876"/>
                      </a:lnTo>
                      <a:lnTo>
                        <a:pt x="22844" y="212724"/>
                      </a:lnTo>
                      <a:lnTo>
                        <a:pt x="48244" y="180976"/>
                      </a:lnTo>
                      <a:lnTo>
                        <a:pt x="29196" y="139700"/>
                      </a:lnTo>
                      <a:lnTo>
                        <a:pt x="76820" y="88900"/>
                      </a:lnTo>
                      <a:lnTo>
                        <a:pt x="175244" y="82550"/>
                      </a:lnTo>
                      <a:lnTo>
                        <a:pt x="2863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7016DBF8-6063-4120-BD2A-16848E187E86}"/>
                    </a:ext>
                  </a:extLst>
                </p:cNvPr>
                <p:cNvSpPr/>
                <p:nvPr/>
              </p:nvSpPr>
              <p:spPr>
                <a:xfrm>
                  <a:off x="35071468" y="22911688"/>
                  <a:ext cx="1433096" cy="1465962"/>
                </a:xfrm>
                <a:custGeom>
                  <a:avLst/>
                  <a:gdLst>
                    <a:gd name="connsiteX0" fmla="*/ 1294876 w 1433096"/>
                    <a:gd name="connsiteY0" fmla="*/ 0 h 1465962"/>
                    <a:gd name="connsiteX1" fmla="*/ 1299744 w 1433096"/>
                    <a:gd name="connsiteY1" fmla="*/ 10224 h 1465962"/>
                    <a:gd name="connsiteX2" fmla="*/ 1337844 w 1433096"/>
                    <a:gd name="connsiteY2" fmla="*/ 86424 h 1465962"/>
                    <a:gd name="connsiteX3" fmla="*/ 1299744 w 1433096"/>
                    <a:gd name="connsiteY3" fmla="*/ 200724 h 1465962"/>
                    <a:gd name="connsiteX4" fmla="*/ 1366420 w 1433096"/>
                    <a:gd name="connsiteY4" fmla="*/ 295976 h 1465962"/>
                    <a:gd name="connsiteX5" fmla="*/ 1371180 w 1433096"/>
                    <a:gd name="connsiteY5" fmla="*/ 596012 h 1465962"/>
                    <a:gd name="connsiteX6" fmla="*/ 1423572 w 1433096"/>
                    <a:gd name="connsiteY6" fmla="*/ 662688 h 1465962"/>
                    <a:gd name="connsiteX7" fmla="*/ 1433096 w 1433096"/>
                    <a:gd name="connsiteY7" fmla="*/ 753176 h 1465962"/>
                    <a:gd name="connsiteX8" fmla="*/ 1328320 w 1433096"/>
                    <a:gd name="connsiteY8" fmla="*/ 762700 h 1465962"/>
                    <a:gd name="connsiteX9" fmla="*/ 1299744 w 1433096"/>
                    <a:gd name="connsiteY9" fmla="*/ 872236 h 1465962"/>
                    <a:gd name="connsiteX10" fmla="*/ 1214020 w 1433096"/>
                    <a:gd name="connsiteY10" fmla="*/ 857950 h 1465962"/>
                    <a:gd name="connsiteX11" fmla="*/ 1092408 w 1433096"/>
                    <a:gd name="connsiteY11" fmla="*/ 945262 h 1465962"/>
                    <a:gd name="connsiteX12" fmla="*/ 1079084 w 1433096"/>
                    <a:gd name="connsiteY12" fmla="*/ 945262 h 1465962"/>
                    <a:gd name="connsiteX13" fmla="*/ 1072732 w 1433096"/>
                    <a:gd name="connsiteY13" fmla="*/ 907162 h 1465962"/>
                    <a:gd name="connsiteX14" fmla="*/ 1015580 w 1433096"/>
                    <a:gd name="connsiteY14" fmla="*/ 900812 h 1465962"/>
                    <a:gd name="connsiteX15" fmla="*/ 971132 w 1433096"/>
                    <a:gd name="connsiteY15" fmla="*/ 938912 h 1465962"/>
                    <a:gd name="connsiteX16" fmla="*/ 818732 w 1433096"/>
                    <a:gd name="connsiteY16" fmla="*/ 875412 h 1465962"/>
                    <a:gd name="connsiteX17" fmla="*/ 755232 w 1433096"/>
                    <a:gd name="connsiteY17" fmla="*/ 919862 h 1465962"/>
                    <a:gd name="connsiteX18" fmla="*/ 685380 w 1433096"/>
                    <a:gd name="connsiteY18" fmla="*/ 900812 h 1465962"/>
                    <a:gd name="connsiteX19" fmla="*/ 666332 w 1433096"/>
                    <a:gd name="connsiteY19" fmla="*/ 996062 h 1465962"/>
                    <a:gd name="connsiteX20" fmla="*/ 698084 w 1433096"/>
                    <a:gd name="connsiteY20" fmla="*/ 1040512 h 1465962"/>
                    <a:gd name="connsiteX21" fmla="*/ 698084 w 1433096"/>
                    <a:gd name="connsiteY21" fmla="*/ 1097662 h 1465962"/>
                    <a:gd name="connsiteX22" fmla="*/ 647284 w 1433096"/>
                    <a:gd name="connsiteY22" fmla="*/ 1161162 h 1465962"/>
                    <a:gd name="connsiteX23" fmla="*/ 507580 w 1433096"/>
                    <a:gd name="connsiteY23" fmla="*/ 1351662 h 1465962"/>
                    <a:gd name="connsiteX24" fmla="*/ 469484 w 1433096"/>
                    <a:gd name="connsiteY24" fmla="*/ 1389762 h 1465962"/>
                    <a:gd name="connsiteX25" fmla="*/ 456780 w 1433096"/>
                    <a:gd name="connsiteY25" fmla="*/ 1421512 h 1465962"/>
                    <a:gd name="connsiteX26" fmla="*/ 374232 w 1433096"/>
                    <a:gd name="connsiteY26" fmla="*/ 1465962 h 1465962"/>
                    <a:gd name="connsiteX27" fmla="*/ 323432 w 1433096"/>
                    <a:gd name="connsiteY27" fmla="*/ 1415162 h 1465962"/>
                    <a:gd name="connsiteX28" fmla="*/ 361532 w 1433096"/>
                    <a:gd name="connsiteY28" fmla="*/ 1345312 h 1465962"/>
                    <a:gd name="connsiteX29" fmla="*/ 278980 w 1433096"/>
                    <a:gd name="connsiteY29" fmla="*/ 1231012 h 1465962"/>
                    <a:gd name="connsiteX30" fmla="*/ 278980 w 1433096"/>
                    <a:gd name="connsiteY30" fmla="*/ 1040512 h 1465962"/>
                    <a:gd name="connsiteX31" fmla="*/ 209132 w 1433096"/>
                    <a:gd name="connsiteY31" fmla="*/ 989712 h 1465962"/>
                    <a:gd name="connsiteX32" fmla="*/ 190084 w 1433096"/>
                    <a:gd name="connsiteY32" fmla="*/ 932562 h 1465962"/>
                    <a:gd name="connsiteX33" fmla="*/ 240884 w 1433096"/>
                    <a:gd name="connsiteY33" fmla="*/ 913512 h 1465962"/>
                    <a:gd name="connsiteX34" fmla="*/ 240884 w 1433096"/>
                    <a:gd name="connsiteY34" fmla="*/ 843662 h 1465962"/>
                    <a:gd name="connsiteX35" fmla="*/ 202780 w 1433096"/>
                    <a:gd name="connsiteY35" fmla="*/ 780162 h 1465962"/>
                    <a:gd name="connsiteX36" fmla="*/ 75780 w 1433096"/>
                    <a:gd name="connsiteY36" fmla="*/ 754762 h 1465962"/>
                    <a:gd name="connsiteX37" fmla="*/ 0 w 1433096"/>
                    <a:gd name="connsiteY37" fmla="*/ 651916 h 1465962"/>
                    <a:gd name="connsiteX38" fmla="*/ 4344 w 1433096"/>
                    <a:gd name="connsiteY38" fmla="*/ 653162 h 1465962"/>
                    <a:gd name="connsiteX39" fmla="*/ 537744 w 1433096"/>
                    <a:gd name="connsiteY39" fmla="*/ 448376 h 1465962"/>
                    <a:gd name="connsiteX40" fmla="*/ 599656 w 1433096"/>
                    <a:gd name="connsiteY40" fmla="*/ 376936 h 1465962"/>
                    <a:gd name="connsiteX41" fmla="*/ 733008 w 1433096"/>
                    <a:gd name="connsiteY41" fmla="*/ 381700 h 1465962"/>
                    <a:gd name="connsiteX42" fmla="*/ 904456 w 1433096"/>
                    <a:gd name="connsiteY42" fmla="*/ 286450 h 1465962"/>
                    <a:gd name="connsiteX43" fmla="*/ 928268 w 1433096"/>
                    <a:gd name="connsiteY43" fmla="*/ 253112 h 1465962"/>
                    <a:gd name="connsiteX44" fmla="*/ 966372 w 1433096"/>
                    <a:gd name="connsiteY44" fmla="*/ 234062 h 1465962"/>
                    <a:gd name="connsiteX45" fmla="*/ 1085432 w 1433096"/>
                    <a:gd name="connsiteY45" fmla="*/ 124524 h 1465962"/>
                    <a:gd name="connsiteX46" fmla="*/ 1180684 w 1433096"/>
                    <a:gd name="connsiteY46" fmla="*/ 119762 h 1465962"/>
                    <a:gd name="connsiteX47" fmla="*/ 1294876 w 1433096"/>
                    <a:gd name="connsiteY47" fmla="*/ 0 h 146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433096" h="1465962">
                      <a:moveTo>
                        <a:pt x="1294876" y="0"/>
                      </a:moveTo>
                      <a:lnTo>
                        <a:pt x="1299744" y="10224"/>
                      </a:lnTo>
                      <a:lnTo>
                        <a:pt x="1337844" y="86424"/>
                      </a:lnTo>
                      <a:lnTo>
                        <a:pt x="1299744" y="200724"/>
                      </a:lnTo>
                      <a:lnTo>
                        <a:pt x="1366420" y="295976"/>
                      </a:lnTo>
                      <a:cubicBezTo>
                        <a:pt x="1368008" y="395988"/>
                        <a:pt x="1369596" y="496000"/>
                        <a:pt x="1371180" y="596012"/>
                      </a:cubicBezTo>
                      <a:lnTo>
                        <a:pt x="1423572" y="662688"/>
                      </a:lnTo>
                      <a:lnTo>
                        <a:pt x="1433096" y="753176"/>
                      </a:lnTo>
                      <a:lnTo>
                        <a:pt x="1328320" y="762700"/>
                      </a:lnTo>
                      <a:lnTo>
                        <a:pt x="1299744" y="872236"/>
                      </a:lnTo>
                      <a:lnTo>
                        <a:pt x="1214020" y="857950"/>
                      </a:lnTo>
                      <a:lnTo>
                        <a:pt x="1092408" y="945262"/>
                      </a:lnTo>
                      <a:lnTo>
                        <a:pt x="1079084" y="945262"/>
                      </a:lnTo>
                      <a:lnTo>
                        <a:pt x="1072732" y="907162"/>
                      </a:lnTo>
                      <a:lnTo>
                        <a:pt x="1015580" y="900812"/>
                      </a:lnTo>
                      <a:lnTo>
                        <a:pt x="971132" y="938912"/>
                      </a:lnTo>
                      <a:lnTo>
                        <a:pt x="818732" y="875412"/>
                      </a:lnTo>
                      <a:lnTo>
                        <a:pt x="755232" y="919862"/>
                      </a:lnTo>
                      <a:lnTo>
                        <a:pt x="685380" y="900812"/>
                      </a:lnTo>
                      <a:lnTo>
                        <a:pt x="666332" y="996062"/>
                      </a:lnTo>
                      <a:lnTo>
                        <a:pt x="698084" y="1040512"/>
                      </a:lnTo>
                      <a:lnTo>
                        <a:pt x="698084" y="1097662"/>
                      </a:lnTo>
                      <a:lnTo>
                        <a:pt x="647284" y="1161162"/>
                      </a:lnTo>
                      <a:lnTo>
                        <a:pt x="507580" y="1351662"/>
                      </a:lnTo>
                      <a:lnTo>
                        <a:pt x="469484" y="1389762"/>
                      </a:lnTo>
                      <a:lnTo>
                        <a:pt x="456780" y="1421512"/>
                      </a:lnTo>
                      <a:lnTo>
                        <a:pt x="374232" y="1465962"/>
                      </a:lnTo>
                      <a:lnTo>
                        <a:pt x="323432" y="1415162"/>
                      </a:lnTo>
                      <a:lnTo>
                        <a:pt x="361532" y="1345312"/>
                      </a:lnTo>
                      <a:lnTo>
                        <a:pt x="278980" y="1231012"/>
                      </a:lnTo>
                      <a:lnTo>
                        <a:pt x="278980" y="1040512"/>
                      </a:lnTo>
                      <a:lnTo>
                        <a:pt x="209132" y="989712"/>
                      </a:lnTo>
                      <a:lnTo>
                        <a:pt x="190084" y="932562"/>
                      </a:lnTo>
                      <a:lnTo>
                        <a:pt x="240884" y="913512"/>
                      </a:lnTo>
                      <a:lnTo>
                        <a:pt x="240884" y="843662"/>
                      </a:lnTo>
                      <a:lnTo>
                        <a:pt x="202780" y="780162"/>
                      </a:lnTo>
                      <a:lnTo>
                        <a:pt x="75780" y="754762"/>
                      </a:lnTo>
                      <a:lnTo>
                        <a:pt x="0" y="651916"/>
                      </a:lnTo>
                      <a:lnTo>
                        <a:pt x="4344" y="653162"/>
                      </a:lnTo>
                      <a:lnTo>
                        <a:pt x="537744" y="448376"/>
                      </a:lnTo>
                      <a:lnTo>
                        <a:pt x="599656" y="376936"/>
                      </a:lnTo>
                      <a:lnTo>
                        <a:pt x="733008" y="381700"/>
                      </a:lnTo>
                      <a:lnTo>
                        <a:pt x="904456" y="286450"/>
                      </a:lnTo>
                      <a:lnTo>
                        <a:pt x="928268" y="253112"/>
                      </a:lnTo>
                      <a:lnTo>
                        <a:pt x="966372" y="234062"/>
                      </a:lnTo>
                      <a:lnTo>
                        <a:pt x="1085432" y="124524"/>
                      </a:lnTo>
                      <a:lnTo>
                        <a:pt x="1180684" y="119762"/>
                      </a:lnTo>
                      <a:lnTo>
                        <a:pt x="12948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283A0692-DEA9-46EC-BC6E-DD490122F5F5}"/>
                    </a:ext>
                  </a:extLst>
                </p:cNvPr>
                <p:cNvSpPr/>
                <p:nvPr/>
              </p:nvSpPr>
              <p:spPr>
                <a:xfrm>
                  <a:off x="36163876" y="23207664"/>
                  <a:ext cx="1139488" cy="1017586"/>
                </a:xfrm>
                <a:custGeom>
                  <a:avLst/>
                  <a:gdLst>
                    <a:gd name="connsiteX0" fmla="*/ 578812 w 1139488"/>
                    <a:gd name="connsiteY0" fmla="*/ 0 h 1017586"/>
                    <a:gd name="connsiteX1" fmla="*/ 735972 w 1139488"/>
                    <a:gd name="connsiteY1" fmla="*/ 9524 h 1017586"/>
                    <a:gd name="connsiteX2" fmla="*/ 859800 w 1139488"/>
                    <a:gd name="connsiteY2" fmla="*/ 138112 h 1017586"/>
                    <a:gd name="connsiteX3" fmla="*/ 883612 w 1139488"/>
                    <a:gd name="connsiteY3" fmla="*/ 266700 h 1017586"/>
                    <a:gd name="connsiteX4" fmla="*/ 940764 w 1139488"/>
                    <a:gd name="connsiteY4" fmla="*/ 280986 h 1017586"/>
                    <a:gd name="connsiteX5" fmla="*/ 1045536 w 1139488"/>
                    <a:gd name="connsiteY5" fmla="*/ 314324 h 1017586"/>
                    <a:gd name="connsiteX6" fmla="*/ 1139488 w 1139488"/>
                    <a:gd name="connsiteY6" fmla="*/ 402214 h 1017586"/>
                    <a:gd name="connsiteX7" fmla="*/ 1129676 w 1139488"/>
                    <a:gd name="connsiteY7" fmla="*/ 490536 h 1017586"/>
                    <a:gd name="connsiteX8" fmla="*/ 1009024 w 1139488"/>
                    <a:gd name="connsiteY8" fmla="*/ 554036 h 1017586"/>
                    <a:gd name="connsiteX9" fmla="*/ 964572 w 1139488"/>
                    <a:gd name="connsiteY9" fmla="*/ 573086 h 1017586"/>
                    <a:gd name="connsiteX10" fmla="*/ 894724 w 1139488"/>
                    <a:gd name="connsiteY10" fmla="*/ 642936 h 1017586"/>
                    <a:gd name="connsiteX11" fmla="*/ 913772 w 1139488"/>
                    <a:gd name="connsiteY11" fmla="*/ 738186 h 1017586"/>
                    <a:gd name="connsiteX12" fmla="*/ 894724 w 1139488"/>
                    <a:gd name="connsiteY12" fmla="*/ 776286 h 1017586"/>
                    <a:gd name="connsiteX13" fmla="*/ 913772 w 1139488"/>
                    <a:gd name="connsiteY13" fmla="*/ 833436 h 1017586"/>
                    <a:gd name="connsiteX14" fmla="*/ 850276 w 1139488"/>
                    <a:gd name="connsiteY14" fmla="*/ 884236 h 1017586"/>
                    <a:gd name="connsiteX15" fmla="*/ 831224 w 1139488"/>
                    <a:gd name="connsiteY15" fmla="*/ 814386 h 1017586"/>
                    <a:gd name="connsiteX16" fmla="*/ 761372 w 1139488"/>
                    <a:gd name="connsiteY16" fmla="*/ 769936 h 1017586"/>
                    <a:gd name="connsiteX17" fmla="*/ 729624 w 1139488"/>
                    <a:gd name="connsiteY17" fmla="*/ 795336 h 1017586"/>
                    <a:gd name="connsiteX18" fmla="*/ 640724 w 1139488"/>
                    <a:gd name="connsiteY18" fmla="*/ 788986 h 1017586"/>
                    <a:gd name="connsiteX19" fmla="*/ 577224 w 1139488"/>
                    <a:gd name="connsiteY19" fmla="*/ 846136 h 1017586"/>
                    <a:gd name="connsiteX20" fmla="*/ 469276 w 1139488"/>
                    <a:gd name="connsiteY20" fmla="*/ 865186 h 1017586"/>
                    <a:gd name="connsiteX21" fmla="*/ 380372 w 1139488"/>
                    <a:gd name="connsiteY21" fmla="*/ 852486 h 1017586"/>
                    <a:gd name="connsiteX22" fmla="*/ 316876 w 1139488"/>
                    <a:gd name="connsiteY22" fmla="*/ 852486 h 1017586"/>
                    <a:gd name="connsiteX23" fmla="*/ 234324 w 1139488"/>
                    <a:gd name="connsiteY23" fmla="*/ 954086 h 1017586"/>
                    <a:gd name="connsiteX24" fmla="*/ 234324 w 1139488"/>
                    <a:gd name="connsiteY24" fmla="*/ 1004886 h 1017586"/>
                    <a:gd name="connsiteX25" fmla="*/ 189876 w 1139488"/>
                    <a:gd name="connsiteY25" fmla="*/ 1017586 h 1017586"/>
                    <a:gd name="connsiteX26" fmla="*/ 5724 w 1139488"/>
                    <a:gd name="connsiteY26" fmla="*/ 935036 h 1017586"/>
                    <a:gd name="connsiteX27" fmla="*/ 50172 w 1139488"/>
                    <a:gd name="connsiteY27" fmla="*/ 865186 h 1017586"/>
                    <a:gd name="connsiteX28" fmla="*/ 43824 w 1139488"/>
                    <a:gd name="connsiteY28" fmla="*/ 827086 h 1017586"/>
                    <a:gd name="connsiteX29" fmla="*/ 81924 w 1139488"/>
                    <a:gd name="connsiteY29" fmla="*/ 757236 h 1017586"/>
                    <a:gd name="connsiteX30" fmla="*/ 75572 w 1139488"/>
                    <a:gd name="connsiteY30" fmla="*/ 687386 h 1017586"/>
                    <a:gd name="connsiteX31" fmla="*/ 43824 w 1139488"/>
                    <a:gd name="connsiteY31" fmla="*/ 687386 h 1017586"/>
                    <a:gd name="connsiteX32" fmla="*/ 18424 w 1139488"/>
                    <a:gd name="connsiteY32" fmla="*/ 649286 h 1017586"/>
                    <a:gd name="connsiteX33" fmla="*/ 0 w 1139488"/>
                    <a:gd name="connsiteY33" fmla="*/ 649286 h 1017586"/>
                    <a:gd name="connsiteX34" fmla="*/ 121612 w 1139488"/>
                    <a:gd name="connsiteY34" fmla="*/ 561974 h 1017586"/>
                    <a:gd name="connsiteX35" fmla="*/ 207336 w 1139488"/>
                    <a:gd name="connsiteY35" fmla="*/ 576260 h 1017586"/>
                    <a:gd name="connsiteX36" fmla="*/ 235912 w 1139488"/>
                    <a:gd name="connsiteY36" fmla="*/ 466724 h 1017586"/>
                    <a:gd name="connsiteX37" fmla="*/ 340688 w 1139488"/>
                    <a:gd name="connsiteY37" fmla="*/ 457200 h 1017586"/>
                    <a:gd name="connsiteX38" fmla="*/ 331164 w 1139488"/>
                    <a:gd name="connsiteY38" fmla="*/ 366712 h 1017586"/>
                    <a:gd name="connsiteX39" fmla="*/ 330464 w 1139488"/>
                    <a:gd name="connsiteY39" fmla="*/ 365824 h 1017586"/>
                    <a:gd name="connsiteX40" fmla="*/ 340688 w 1139488"/>
                    <a:gd name="connsiteY40" fmla="*/ 366712 h 1017586"/>
                    <a:gd name="connsiteX41" fmla="*/ 450224 w 1139488"/>
                    <a:gd name="connsiteY41" fmla="*/ 466724 h 1017586"/>
                    <a:gd name="connsiteX42" fmla="*/ 597860 w 1139488"/>
                    <a:gd name="connsiteY42" fmla="*/ 457200 h 1017586"/>
                    <a:gd name="connsiteX43" fmla="*/ 707400 w 1139488"/>
                    <a:gd name="connsiteY43" fmla="*/ 504824 h 1017586"/>
                    <a:gd name="connsiteX44" fmla="*/ 735972 w 1139488"/>
                    <a:gd name="connsiteY44" fmla="*/ 442912 h 1017586"/>
                    <a:gd name="connsiteX45" fmla="*/ 721688 w 1139488"/>
                    <a:gd name="connsiteY45" fmla="*/ 252412 h 1017586"/>
                    <a:gd name="connsiteX46" fmla="*/ 655012 w 1139488"/>
                    <a:gd name="connsiteY46" fmla="*/ 257174 h 1017586"/>
                    <a:gd name="connsiteX47" fmla="*/ 497848 w 1139488"/>
                    <a:gd name="connsiteY47" fmla="*/ 381000 h 1017586"/>
                    <a:gd name="connsiteX48" fmla="*/ 435936 w 1139488"/>
                    <a:gd name="connsiteY48" fmla="*/ 371474 h 1017586"/>
                    <a:gd name="connsiteX49" fmla="*/ 416888 w 1139488"/>
                    <a:gd name="connsiteY49" fmla="*/ 314324 h 1017586"/>
                    <a:gd name="connsiteX50" fmla="*/ 431172 w 1139488"/>
                    <a:gd name="connsiteY50" fmla="*/ 257174 h 1017586"/>
                    <a:gd name="connsiteX51" fmla="*/ 416888 w 1139488"/>
                    <a:gd name="connsiteY51" fmla="*/ 176212 h 1017586"/>
                    <a:gd name="connsiteX52" fmla="*/ 578812 w 1139488"/>
                    <a:gd name="connsiteY52" fmla="*/ 0 h 101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139488" h="1017586">
                      <a:moveTo>
                        <a:pt x="578812" y="0"/>
                      </a:moveTo>
                      <a:lnTo>
                        <a:pt x="735972" y="9524"/>
                      </a:lnTo>
                      <a:lnTo>
                        <a:pt x="859800" y="138112"/>
                      </a:lnTo>
                      <a:lnTo>
                        <a:pt x="883612" y="266700"/>
                      </a:lnTo>
                      <a:lnTo>
                        <a:pt x="940764" y="280986"/>
                      </a:lnTo>
                      <a:lnTo>
                        <a:pt x="1045536" y="314324"/>
                      </a:lnTo>
                      <a:lnTo>
                        <a:pt x="1139488" y="402214"/>
                      </a:lnTo>
                      <a:lnTo>
                        <a:pt x="1129676" y="490536"/>
                      </a:lnTo>
                      <a:lnTo>
                        <a:pt x="1009024" y="554036"/>
                      </a:lnTo>
                      <a:lnTo>
                        <a:pt x="964572" y="573086"/>
                      </a:lnTo>
                      <a:lnTo>
                        <a:pt x="894724" y="642936"/>
                      </a:lnTo>
                      <a:lnTo>
                        <a:pt x="913772" y="738186"/>
                      </a:lnTo>
                      <a:lnTo>
                        <a:pt x="894724" y="776286"/>
                      </a:lnTo>
                      <a:lnTo>
                        <a:pt x="913772" y="833436"/>
                      </a:lnTo>
                      <a:lnTo>
                        <a:pt x="850276" y="884236"/>
                      </a:lnTo>
                      <a:lnTo>
                        <a:pt x="831224" y="814386"/>
                      </a:lnTo>
                      <a:lnTo>
                        <a:pt x="761372" y="769936"/>
                      </a:lnTo>
                      <a:lnTo>
                        <a:pt x="729624" y="795336"/>
                      </a:lnTo>
                      <a:lnTo>
                        <a:pt x="640724" y="788986"/>
                      </a:lnTo>
                      <a:lnTo>
                        <a:pt x="577224" y="846136"/>
                      </a:lnTo>
                      <a:lnTo>
                        <a:pt x="469276" y="865186"/>
                      </a:lnTo>
                      <a:lnTo>
                        <a:pt x="380372" y="852486"/>
                      </a:lnTo>
                      <a:lnTo>
                        <a:pt x="316876" y="852486"/>
                      </a:lnTo>
                      <a:lnTo>
                        <a:pt x="234324" y="954086"/>
                      </a:lnTo>
                      <a:lnTo>
                        <a:pt x="234324" y="1004886"/>
                      </a:lnTo>
                      <a:lnTo>
                        <a:pt x="189876" y="1017586"/>
                      </a:lnTo>
                      <a:lnTo>
                        <a:pt x="5724" y="935036"/>
                      </a:lnTo>
                      <a:lnTo>
                        <a:pt x="50172" y="865186"/>
                      </a:lnTo>
                      <a:lnTo>
                        <a:pt x="43824" y="827086"/>
                      </a:lnTo>
                      <a:lnTo>
                        <a:pt x="81924" y="757236"/>
                      </a:lnTo>
                      <a:lnTo>
                        <a:pt x="75572" y="687386"/>
                      </a:lnTo>
                      <a:lnTo>
                        <a:pt x="43824" y="687386"/>
                      </a:lnTo>
                      <a:lnTo>
                        <a:pt x="18424" y="649286"/>
                      </a:lnTo>
                      <a:lnTo>
                        <a:pt x="0" y="649286"/>
                      </a:lnTo>
                      <a:lnTo>
                        <a:pt x="121612" y="561974"/>
                      </a:lnTo>
                      <a:lnTo>
                        <a:pt x="207336" y="576260"/>
                      </a:lnTo>
                      <a:lnTo>
                        <a:pt x="235912" y="466724"/>
                      </a:lnTo>
                      <a:lnTo>
                        <a:pt x="340688" y="457200"/>
                      </a:lnTo>
                      <a:lnTo>
                        <a:pt x="331164" y="366712"/>
                      </a:lnTo>
                      <a:lnTo>
                        <a:pt x="330464" y="365824"/>
                      </a:lnTo>
                      <a:lnTo>
                        <a:pt x="340688" y="366712"/>
                      </a:lnTo>
                      <a:lnTo>
                        <a:pt x="450224" y="466724"/>
                      </a:lnTo>
                      <a:lnTo>
                        <a:pt x="597860" y="457200"/>
                      </a:lnTo>
                      <a:lnTo>
                        <a:pt x="707400" y="504824"/>
                      </a:lnTo>
                      <a:lnTo>
                        <a:pt x="735972" y="442912"/>
                      </a:lnTo>
                      <a:lnTo>
                        <a:pt x="721688" y="252412"/>
                      </a:lnTo>
                      <a:lnTo>
                        <a:pt x="655012" y="257174"/>
                      </a:lnTo>
                      <a:lnTo>
                        <a:pt x="497848" y="381000"/>
                      </a:lnTo>
                      <a:lnTo>
                        <a:pt x="435936" y="371474"/>
                      </a:lnTo>
                      <a:lnTo>
                        <a:pt x="416888" y="314324"/>
                      </a:lnTo>
                      <a:lnTo>
                        <a:pt x="431172" y="257174"/>
                      </a:lnTo>
                      <a:lnTo>
                        <a:pt x="416888" y="176212"/>
                      </a:lnTo>
                      <a:lnTo>
                        <a:pt x="57881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A48C9D08-DD39-4E9D-B51F-71EC891FD16B}"/>
                    </a:ext>
                  </a:extLst>
                </p:cNvPr>
                <p:cNvSpPr/>
                <p:nvPr/>
              </p:nvSpPr>
              <p:spPr>
                <a:xfrm>
                  <a:off x="38207952" y="23617238"/>
                  <a:ext cx="813780" cy="862012"/>
                </a:xfrm>
                <a:custGeom>
                  <a:avLst/>
                  <a:gdLst>
                    <a:gd name="connsiteX0" fmla="*/ 382584 w 813780"/>
                    <a:gd name="connsiteY0" fmla="*/ 0 h 862012"/>
                    <a:gd name="connsiteX1" fmla="*/ 487360 w 813780"/>
                    <a:gd name="connsiteY1" fmla="*/ 57150 h 862012"/>
                    <a:gd name="connsiteX2" fmla="*/ 654048 w 813780"/>
                    <a:gd name="connsiteY2" fmla="*/ 42862 h 862012"/>
                    <a:gd name="connsiteX3" fmla="*/ 758824 w 813780"/>
                    <a:gd name="connsiteY3" fmla="*/ 142874 h 862012"/>
                    <a:gd name="connsiteX4" fmla="*/ 813780 w 813780"/>
                    <a:gd name="connsiteY4" fmla="*/ 292756 h 862012"/>
                    <a:gd name="connsiteX5" fmla="*/ 800096 w 813780"/>
                    <a:gd name="connsiteY5" fmla="*/ 296862 h 862012"/>
                    <a:gd name="connsiteX6" fmla="*/ 768348 w 813780"/>
                    <a:gd name="connsiteY6" fmla="*/ 334962 h 862012"/>
                    <a:gd name="connsiteX7" fmla="*/ 787400 w 813780"/>
                    <a:gd name="connsiteY7" fmla="*/ 449262 h 862012"/>
                    <a:gd name="connsiteX8" fmla="*/ 774696 w 813780"/>
                    <a:gd name="connsiteY8" fmla="*/ 512762 h 862012"/>
                    <a:gd name="connsiteX9" fmla="*/ 736600 w 813780"/>
                    <a:gd name="connsiteY9" fmla="*/ 525462 h 862012"/>
                    <a:gd name="connsiteX10" fmla="*/ 622296 w 813780"/>
                    <a:gd name="connsiteY10" fmla="*/ 519112 h 862012"/>
                    <a:gd name="connsiteX11" fmla="*/ 577848 w 813780"/>
                    <a:gd name="connsiteY11" fmla="*/ 569912 h 862012"/>
                    <a:gd name="connsiteX12" fmla="*/ 476248 w 813780"/>
                    <a:gd name="connsiteY12" fmla="*/ 569912 h 862012"/>
                    <a:gd name="connsiteX13" fmla="*/ 495296 w 813780"/>
                    <a:gd name="connsiteY13" fmla="*/ 684212 h 862012"/>
                    <a:gd name="connsiteX14" fmla="*/ 444496 w 813780"/>
                    <a:gd name="connsiteY14" fmla="*/ 760412 h 862012"/>
                    <a:gd name="connsiteX15" fmla="*/ 406400 w 813780"/>
                    <a:gd name="connsiteY15" fmla="*/ 766762 h 862012"/>
                    <a:gd name="connsiteX16" fmla="*/ 374648 w 813780"/>
                    <a:gd name="connsiteY16" fmla="*/ 823912 h 862012"/>
                    <a:gd name="connsiteX17" fmla="*/ 330200 w 813780"/>
                    <a:gd name="connsiteY17" fmla="*/ 823912 h 862012"/>
                    <a:gd name="connsiteX18" fmla="*/ 203200 w 813780"/>
                    <a:gd name="connsiteY18" fmla="*/ 779462 h 862012"/>
                    <a:gd name="connsiteX19" fmla="*/ 165096 w 813780"/>
                    <a:gd name="connsiteY19" fmla="*/ 785812 h 862012"/>
                    <a:gd name="connsiteX20" fmla="*/ 127000 w 813780"/>
                    <a:gd name="connsiteY20" fmla="*/ 862012 h 862012"/>
                    <a:gd name="connsiteX21" fmla="*/ 69848 w 813780"/>
                    <a:gd name="connsiteY21" fmla="*/ 862012 h 862012"/>
                    <a:gd name="connsiteX22" fmla="*/ 50800 w 813780"/>
                    <a:gd name="connsiteY22" fmla="*/ 747712 h 862012"/>
                    <a:gd name="connsiteX23" fmla="*/ 0 w 813780"/>
                    <a:gd name="connsiteY23" fmla="*/ 728662 h 862012"/>
                    <a:gd name="connsiteX24" fmla="*/ 0 w 813780"/>
                    <a:gd name="connsiteY24" fmla="*/ 690562 h 862012"/>
                    <a:gd name="connsiteX25" fmla="*/ 63496 w 813780"/>
                    <a:gd name="connsiteY25" fmla="*/ 658812 h 862012"/>
                    <a:gd name="connsiteX26" fmla="*/ 69848 w 813780"/>
                    <a:gd name="connsiteY26" fmla="*/ 595312 h 862012"/>
                    <a:gd name="connsiteX27" fmla="*/ 44448 w 813780"/>
                    <a:gd name="connsiteY27" fmla="*/ 531812 h 862012"/>
                    <a:gd name="connsiteX28" fmla="*/ 69064 w 813780"/>
                    <a:gd name="connsiteY28" fmla="*/ 439504 h 862012"/>
                    <a:gd name="connsiteX29" fmla="*/ 106360 w 813780"/>
                    <a:gd name="connsiteY29" fmla="*/ 428626 h 862012"/>
                    <a:gd name="connsiteX30" fmla="*/ 144460 w 813780"/>
                    <a:gd name="connsiteY30" fmla="*/ 319086 h 862012"/>
                    <a:gd name="connsiteX31" fmla="*/ 287336 w 813780"/>
                    <a:gd name="connsiteY31" fmla="*/ 147638 h 862012"/>
                    <a:gd name="connsiteX32" fmla="*/ 325436 w 813780"/>
                    <a:gd name="connsiteY32" fmla="*/ 38100 h 862012"/>
                    <a:gd name="connsiteX33" fmla="*/ 382584 w 813780"/>
                    <a:gd name="connsiteY33" fmla="*/ 0 h 862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813780" h="862012">
                      <a:moveTo>
                        <a:pt x="382584" y="0"/>
                      </a:moveTo>
                      <a:lnTo>
                        <a:pt x="487360" y="57150"/>
                      </a:lnTo>
                      <a:lnTo>
                        <a:pt x="654048" y="42862"/>
                      </a:lnTo>
                      <a:lnTo>
                        <a:pt x="758824" y="142874"/>
                      </a:lnTo>
                      <a:lnTo>
                        <a:pt x="813780" y="292756"/>
                      </a:lnTo>
                      <a:lnTo>
                        <a:pt x="800096" y="296862"/>
                      </a:lnTo>
                      <a:lnTo>
                        <a:pt x="768348" y="334962"/>
                      </a:lnTo>
                      <a:lnTo>
                        <a:pt x="787400" y="449262"/>
                      </a:lnTo>
                      <a:lnTo>
                        <a:pt x="774696" y="512762"/>
                      </a:lnTo>
                      <a:lnTo>
                        <a:pt x="736600" y="525462"/>
                      </a:lnTo>
                      <a:lnTo>
                        <a:pt x="622296" y="519112"/>
                      </a:lnTo>
                      <a:lnTo>
                        <a:pt x="577848" y="569912"/>
                      </a:lnTo>
                      <a:lnTo>
                        <a:pt x="476248" y="569912"/>
                      </a:lnTo>
                      <a:lnTo>
                        <a:pt x="495296" y="684212"/>
                      </a:lnTo>
                      <a:lnTo>
                        <a:pt x="444496" y="760412"/>
                      </a:lnTo>
                      <a:lnTo>
                        <a:pt x="406400" y="766762"/>
                      </a:lnTo>
                      <a:lnTo>
                        <a:pt x="374648" y="823912"/>
                      </a:lnTo>
                      <a:lnTo>
                        <a:pt x="330200" y="823912"/>
                      </a:lnTo>
                      <a:lnTo>
                        <a:pt x="203200" y="779462"/>
                      </a:lnTo>
                      <a:lnTo>
                        <a:pt x="165096" y="785812"/>
                      </a:lnTo>
                      <a:lnTo>
                        <a:pt x="127000" y="862012"/>
                      </a:lnTo>
                      <a:lnTo>
                        <a:pt x="69848" y="862012"/>
                      </a:lnTo>
                      <a:lnTo>
                        <a:pt x="50800" y="747712"/>
                      </a:lnTo>
                      <a:lnTo>
                        <a:pt x="0" y="728662"/>
                      </a:lnTo>
                      <a:lnTo>
                        <a:pt x="0" y="690562"/>
                      </a:lnTo>
                      <a:lnTo>
                        <a:pt x="63496" y="658812"/>
                      </a:lnTo>
                      <a:lnTo>
                        <a:pt x="69848" y="595312"/>
                      </a:lnTo>
                      <a:lnTo>
                        <a:pt x="44448" y="531812"/>
                      </a:lnTo>
                      <a:lnTo>
                        <a:pt x="69064" y="439504"/>
                      </a:lnTo>
                      <a:lnTo>
                        <a:pt x="106360" y="428626"/>
                      </a:lnTo>
                      <a:lnTo>
                        <a:pt x="144460" y="319086"/>
                      </a:lnTo>
                      <a:lnTo>
                        <a:pt x="287336" y="147638"/>
                      </a:lnTo>
                      <a:lnTo>
                        <a:pt x="325436" y="38100"/>
                      </a:lnTo>
                      <a:lnTo>
                        <a:pt x="3825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52FE2383-A096-4547-A4FE-3A2355B78B3E}"/>
                    </a:ext>
                  </a:extLst>
                </p:cNvPr>
                <p:cNvSpPr/>
                <p:nvPr/>
              </p:nvSpPr>
              <p:spPr>
                <a:xfrm>
                  <a:off x="40004944" y="20200620"/>
                  <a:ext cx="1470716" cy="1546174"/>
                </a:xfrm>
                <a:custGeom>
                  <a:avLst/>
                  <a:gdLst>
                    <a:gd name="connsiteX0" fmla="*/ 1379276 w 1470716"/>
                    <a:gd name="connsiteY0" fmla="*/ 0 h 1546174"/>
                    <a:gd name="connsiteX1" fmla="*/ 1470716 w 1470716"/>
                    <a:gd name="connsiteY1" fmla="*/ 106680 h 1546174"/>
                    <a:gd name="connsiteX2" fmla="*/ 1356416 w 1470716"/>
                    <a:gd name="connsiteY2" fmla="*/ 259080 h 1546174"/>
                    <a:gd name="connsiteX3" fmla="*/ 1226876 w 1470716"/>
                    <a:gd name="connsiteY3" fmla="*/ 358140 h 1546174"/>
                    <a:gd name="connsiteX4" fmla="*/ 1234496 w 1470716"/>
                    <a:gd name="connsiteY4" fmla="*/ 441960 h 1546174"/>
                    <a:gd name="connsiteX5" fmla="*/ 1104956 w 1470716"/>
                    <a:gd name="connsiteY5" fmla="*/ 556260 h 1546174"/>
                    <a:gd name="connsiteX6" fmla="*/ 1104956 w 1470716"/>
                    <a:gd name="connsiteY6" fmla="*/ 617220 h 1546174"/>
                    <a:gd name="connsiteX7" fmla="*/ 998276 w 1470716"/>
                    <a:gd name="connsiteY7" fmla="*/ 762000 h 1546174"/>
                    <a:gd name="connsiteX8" fmla="*/ 922076 w 1470716"/>
                    <a:gd name="connsiteY8" fmla="*/ 784860 h 1546174"/>
                    <a:gd name="connsiteX9" fmla="*/ 906836 w 1470716"/>
                    <a:gd name="connsiteY9" fmla="*/ 944880 h 1546174"/>
                    <a:gd name="connsiteX10" fmla="*/ 922076 w 1470716"/>
                    <a:gd name="connsiteY10" fmla="*/ 990600 h 1546174"/>
                    <a:gd name="connsiteX11" fmla="*/ 960176 w 1470716"/>
                    <a:gd name="connsiteY11" fmla="*/ 1135380 h 1546174"/>
                    <a:gd name="connsiteX12" fmla="*/ 983036 w 1470716"/>
                    <a:gd name="connsiteY12" fmla="*/ 1211580 h 1546174"/>
                    <a:gd name="connsiteX13" fmla="*/ 1013516 w 1470716"/>
                    <a:gd name="connsiteY13" fmla="*/ 1272540 h 1546174"/>
                    <a:gd name="connsiteX14" fmla="*/ 967796 w 1470716"/>
                    <a:gd name="connsiteY14" fmla="*/ 1363980 h 1546174"/>
                    <a:gd name="connsiteX15" fmla="*/ 883976 w 1470716"/>
                    <a:gd name="connsiteY15" fmla="*/ 1303020 h 1546174"/>
                    <a:gd name="connsiteX16" fmla="*/ 739196 w 1470716"/>
                    <a:gd name="connsiteY16" fmla="*/ 1310640 h 1546174"/>
                    <a:gd name="connsiteX17" fmla="*/ 678236 w 1470716"/>
                    <a:gd name="connsiteY17" fmla="*/ 1363980 h 1546174"/>
                    <a:gd name="connsiteX18" fmla="*/ 609656 w 1470716"/>
                    <a:gd name="connsiteY18" fmla="*/ 1295400 h 1546174"/>
                    <a:gd name="connsiteX19" fmla="*/ 480116 w 1470716"/>
                    <a:gd name="connsiteY19" fmla="*/ 1318260 h 1546174"/>
                    <a:gd name="connsiteX20" fmla="*/ 464876 w 1470716"/>
                    <a:gd name="connsiteY20" fmla="*/ 1470660 h 1546174"/>
                    <a:gd name="connsiteX21" fmla="*/ 419156 w 1470716"/>
                    <a:gd name="connsiteY21" fmla="*/ 1508760 h 1546174"/>
                    <a:gd name="connsiteX22" fmla="*/ 342956 w 1470716"/>
                    <a:gd name="connsiteY22" fmla="*/ 1493520 h 1546174"/>
                    <a:gd name="connsiteX23" fmla="*/ 274376 w 1470716"/>
                    <a:gd name="connsiteY23" fmla="*/ 1508760 h 1546174"/>
                    <a:gd name="connsiteX24" fmla="*/ 0 w 1470716"/>
                    <a:gd name="connsiteY24" fmla="*/ 1546174 h 1546174"/>
                    <a:gd name="connsiteX25" fmla="*/ 38156 w 1470716"/>
                    <a:gd name="connsiteY25" fmla="*/ 1463992 h 1546174"/>
                    <a:gd name="connsiteX26" fmla="*/ 123880 w 1470716"/>
                    <a:gd name="connsiteY26" fmla="*/ 1387792 h 1546174"/>
                    <a:gd name="connsiteX27" fmla="*/ 71496 w 1470716"/>
                    <a:gd name="connsiteY27" fmla="*/ 1292544 h 1546174"/>
                    <a:gd name="connsiteX28" fmla="*/ 195320 w 1470716"/>
                    <a:gd name="connsiteY28" fmla="*/ 1192530 h 1546174"/>
                    <a:gd name="connsiteX29" fmla="*/ 157220 w 1470716"/>
                    <a:gd name="connsiteY29" fmla="*/ 1092518 h 1546174"/>
                    <a:gd name="connsiteX30" fmla="*/ 195320 w 1470716"/>
                    <a:gd name="connsiteY30" fmla="*/ 1049656 h 1546174"/>
                    <a:gd name="connsiteX31" fmla="*/ 195320 w 1470716"/>
                    <a:gd name="connsiteY31" fmla="*/ 987744 h 1546174"/>
                    <a:gd name="connsiteX32" fmla="*/ 285808 w 1470716"/>
                    <a:gd name="connsiteY32" fmla="*/ 959168 h 1546174"/>
                    <a:gd name="connsiteX33" fmla="*/ 276280 w 1470716"/>
                    <a:gd name="connsiteY33" fmla="*/ 868680 h 1546174"/>
                    <a:gd name="connsiteX34" fmla="*/ 285808 w 1470716"/>
                    <a:gd name="connsiteY34" fmla="*/ 840104 h 1546174"/>
                    <a:gd name="connsiteX35" fmla="*/ 195320 w 1470716"/>
                    <a:gd name="connsiteY35" fmla="*/ 792480 h 1546174"/>
                    <a:gd name="connsiteX36" fmla="*/ 219132 w 1470716"/>
                    <a:gd name="connsiteY36" fmla="*/ 730568 h 1546174"/>
                    <a:gd name="connsiteX37" fmla="*/ 166744 w 1470716"/>
                    <a:gd name="connsiteY37" fmla="*/ 678180 h 1546174"/>
                    <a:gd name="connsiteX38" fmla="*/ 152456 w 1470716"/>
                    <a:gd name="connsiteY38" fmla="*/ 606744 h 1546174"/>
                    <a:gd name="connsiteX39" fmla="*/ 100068 w 1470716"/>
                    <a:gd name="connsiteY39" fmla="*/ 601980 h 1546174"/>
                    <a:gd name="connsiteX40" fmla="*/ 76256 w 1470716"/>
                    <a:gd name="connsiteY40" fmla="*/ 530544 h 1546174"/>
                    <a:gd name="connsiteX41" fmla="*/ 123880 w 1470716"/>
                    <a:gd name="connsiteY41" fmla="*/ 459104 h 1546174"/>
                    <a:gd name="connsiteX42" fmla="*/ 104832 w 1470716"/>
                    <a:gd name="connsiteY42" fmla="*/ 430530 h 1546174"/>
                    <a:gd name="connsiteX43" fmla="*/ 109592 w 1470716"/>
                    <a:gd name="connsiteY43" fmla="*/ 359092 h 1546174"/>
                    <a:gd name="connsiteX44" fmla="*/ 195320 w 1470716"/>
                    <a:gd name="connsiteY44" fmla="*/ 330518 h 1546174"/>
                    <a:gd name="connsiteX45" fmla="*/ 338192 w 1470716"/>
                    <a:gd name="connsiteY45" fmla="*/ 111444 h 1546174"/>
                    <a:gd name="connsiteX46" fmla="*/ 457256 w 1470716"/>
                    <a:gd name="connsiteY46" fmla="*/ 111444 h 1546174"/>
                    <a:gd name="connsiteX47" fmla="*/ 528696 w 1470716"/>
                    <a:gd name="connsiteY47" fmla="*/ 140018 h 1546174"/>
                    <a:gd name="connsiteX48" fmla="*/ 642992 w 1470716"/>
                    <a:gd name="connsiteY48" fmla="*/ 240030 h 1546174"/>
                    <a:gd name="connsiteX49" fmla="*/ 719192 w 1470716"/>
                    <a:gd name="connsiteY49" fmla="*/ 201930 h 1546174"/>
                    <a:gd name="connsiteX50" fmla="*/ 809680 w 1470716"/>
                    <a:gd name="connsiteY50" fmla="*/ 230504 h 1546174"/>
                    <a:gd name="connsiteX51" fmla="*/ 843020 w 1470716"/>
                    <a:gd name="connsiteY51" fmla="*/ 187644 h 1546174"/>
                    <a:gd name="connsiteX52" fmla="*/ 1047808 w 1470716"/>
                    <a:gd name="connsiteY52" fmla="*/ 140018 h 1546174"/>
                    <a:gd name="connsiteX53" fmla="*/ 1100192 w 1470716"/>
                    <a:gd name="connsiteY53" fmla="*/ 97156 h 1546174"/>
                    <a:gd name="connsiteX54" fmla="*/ 1166868 w 1470716"/>
                    <a:gd name="connsiteY54" fmla="*/ 101918 h 1546174"/>
                    <a:gd name="connsiteX55" fmla="*/ 1362132 w 1470716"/>
                    <a:gd name="connsiteY55" fmla="*/ 11430 h 1546174"/>
                    <a:gd name="connsiteX56" fmla="*/ 1371740 w 1470716"/>
                    <a:gd name="connsiteY56" fmla="*/ 1256 h 1546174"/>
                    <a:gd name="connsiteX57" fmla="*/ 1379276 w 1470716"/>
                    <a:gd name="connsiteY57" fmla="*/ 0 h 1546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470716" h="1546174">
                      <a:moveTo>
                        <a:pt x="1379276" y="0"/>
                      </a:moveTo>
                      <a:lnTo>
                        <a:pt x="1470716" y="106680"/>
                      </a:lnTo>
                      <a:lnTo>
                        <a:pt x="1356416" y="259080"/>
                      </a:lnTo>
                      <a:lnTo>
                        <a:pt x="1226876" y="358140"/>
                      </a:lnTo>
                      <a:lnTo>
                        <a:pt x="1234496" y="441960"/>
                      </a:lnTo>
                      <a:lnTo>
                        <a:pt x="1104956" y="556260"/>
                      </a:lnTo>
                      <a:lnTo>
                        <a:pt x="1104956" y="617220"/>
                      </a:lnTo>
                      <a:lnTo>
                        <a:pt x="998276" y="762000"/>
                      </a:lnTo>
                      <a:lnTo>
                        <a:pt x="922076" y="784860"/>
                      </a:lnTo>
                      <a:lnTo>
                        <a:pt x="906836" y="944880"/>
                      </a:lnTo>
                      <a:lnTo>
                        <a:pt x="922076" y="990600"/>
                      </a:lnTo>
                      <a:lnTo>
                        <a:pt x="960176" y="1135380"/>
                      </a:lnTo>
                      <a:lnTo>
                        <a:pt x="983036" y="1211580"/>
                      </a:lnTo>
                      <a:lnTo>
                        <a:pt x="1013516" y="1272540"/>
                      </a:lnTo>
                      <a:lnTo>
                        <a:pt x="967796" y="1363980"/>
                      </a:lnTo>
                      <a:lnTo>
                        <a:pt x="883976" y="1303020"/>
                      </a:lnTo>
                      <a:lnTo>
                        <a:pt x="739196" y="1310640"/>
                      </a:lnTo>
                      <a:lnTo>
                        <a:pt x="678236" y="1363980"/>
                      </a:lnTo>
                      <a:lnTo>
                        <a:pt x="609656" y="1295400"/>
                      </a:lnTo>
                      <a:lnTo>
                        <a:pt x="480116" y="1318260"/>
                      </a:lnTo>
                      <a:lnTo>
                        <a:pt x="464876" y="1470660"/>
                      </a:lnTo>
                      <a:lnTo>
                        <a:pt x="419156" y="1508760"/>
                      </a:lnTo>
                      <a:lnTo>
                        <a:pt x="342956" y="1493520"/>
                      </a:lnTo>
                      <a:lnTo>
                        <a:pt x="274376" y="1508760"/>
                      </a:lnTo>
                      <a:lnTo>
                        <a:pt x="0" y="1546174"/>
                      </a:lnTo>
                      <a:lnTo>
                        <a:pt x="38156" y="1463992"/>
                      </a:lnTo>
                      <a:lnTo>
                        <a:pt x="123880" y="1387792"/>
                      </a:lnTo>
                      <a:lnTo>
                        <a:pt x="71496" y="1292544"/>
                      </a:lnTo>
                      <a:lnTo>
                        <a:pt x="195320" y="1192530"/>
                      </a:lnTo>
                      <a:lnTo>
                        <a:pt x="157220" y="1092518"/>
                      </a:lnTo>
                      <a:lnTo>
                        <a:pt x="195320" y="1049656"/>
                      </a:lnTo>
                      <a:lnTo>
                        <a:pt x="195320" y="987744"/>
                      </a:lnTo>
                      <a:lnTo>
                        <a:pt x="285808" y="959168"/>
                      </a:lnTo>
                      <a:lnTo>
                        <a:pt x="276280" y="868680"/>
                      </a:lnTo>
                      <a:lnTo>
                        <a:pt x="285808" y="840104"/>
                      </a:lnTo>
                      <a:lnTo>
                        <a:pt x="195320" y="792480"/>
                      </a:lnTo>
                      <a:lnTo>
                        <a:pt x="219132" y="730568"/>
                      </a:lnTo>
                      <a:lnTo>
                        <a:pt x="166744" y="678180"/>
                      </a:lnTo>
                      <a:lnTo>
                        <a:pt x="152456" y="606744"/>
                      </a:lnTo>
                      <a:lnTo>
                        <a:pt x="100068" y="601980"/>
                      </a:lnTo>
                      <a:lnTo>
                        <a:pt x="76256" y="530544"/>
                      </a:lnTo>
                      <a:lnTo>
                        <a:pt x="123880" y="459104"/>
                      </a:lnTo>
                      <a:lnTo>
                        <a:pt x="104832" y="430530"/>
                      </a:lnTo>
                      <a:lnTo>
                        <a:pt x="109592" y="359092"/>
                      </a:lnTo>
                      <a:lnTo>
                        <a:pt x="195320" y="330518"/>
                      </a:lnTo>
                      <a:lnTo>
                        <a:pt x="338192" y="111444"/>
                      </a:lnTo>
                      <a:lnTo>
                        <a:pt x="457256" y="111444"/>
                      </a:lnTo>
                      <a:lnTo>
                        <a:pt x="528696" y="140018"/>
                      </a:lnTo>
                      <a:lnTo>
                        <a:pt x="642992" y="240030"/>
                      </a:lnTo>
                      <a:lnTo>
                        <a:pt x="719192" y="201930"/>
                      </a:lnTo>
                      <a:lnTo>
                        <a:pt x="809680" y="230504"/>
                      </a:lnTo>
                      <a:lnTo>
                        <a:pt x="843020" y="187644"/>
                      </a:lnTo>
                      <a:lnTo>
                        <a:pt x="1047808" y="140018"/>
                      </a:lnTo>
                      <a:lnTo>
                        <a:pt x="1100192" y="97156"/>
                      </a:lnTo>
                      <a:lnTo>
                        <a:pt x="1166868" y="101918"/>
                      </a:lnTo>
                      <a:lnTo>
                        <a:pt x="1362132" y="11430"/>
                      </a:lnTo>
                      <a:lnTo>
                        <a:pt x="1371740" y="1256"/>
                      </a:lnTo>
                      <a:lnTo>
                        <a:pt x="13792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6E4FDA44-6994-47AC-BC97-C1741E1EBE38}"/>
                    </a:ext>
                  </a:extLst>
                </p:cNvPr>
                <p:cNvSpPr/>
                <p:nvPr/>
              </p:nvSpPr>
              <p:spPr>
                <a:xfrm>
                  <a:off x="38781040" y="21888450"/>
                  <a:ext cx="1216340" cy="1757456"/>
                </a:xfrm>
                <a:custGeom>
                  <a:avLst/>
                  <a:gdLst>
                    <a:gd name="connsiteX0" fmla="*/ 633408 w 1216340"/>
                    <a:gd name="connsiteY0" fmla="*/ 0 h 1757456"/>
                    <a:gd name="connsiteX1" fmla="*/ 690560 w 1216340"/>
                    <a:gd name="connsiteY1" fmla="*/ 38100 h 1757456"/>
                    <a:gd name="connsiteX2" fmla="*/ 714372 w 1216340"/>
                    <a:gd name="connsiteY2" fmla="*/ 19050 h 1757456"/>
                    <a:gd name="connsiteX3" fmla="*/ 800096 w 1216340"/>
                    <a:gd name="connsiteY3" fmla="*/ 0 h 1757456"/>
                    <a:gd name="connsiteX4" fmla="*/ 838200 w 1216340"/>
                    <a:gd name="connsiteY4" fmla="*/ 47626 h 1757456"/>
                    <a:gd name="connsiteX5" fmla="*/ 904872 w 1216340"/>
                    <a:gd name="connsiteY5" fmla="*/ 47626 h 1757456"/>
                    <a:gd name="connsiteX6" fmla="*/ 938208 w 1216340"/>
                    <a:gd name="connsiteY6" fmla="*/ 4762 h 1757456"/>
                    <a:gd name="connsiteX7" fmla="*/ 1074920 w 1216340"/>
                    <a:gd name="connsiteY7" fmla="*/ 4762 h 1757456"/>
                    <a:gd name="connsiteX8" fmla="*/ 1071560 w 1216340"/>
                    <a:gd name="connsiteY8" fmla="*/ 19050 h 1757456"/>
                    <a:gd name="connsiteX9" fmla="*/ 1109660 w 1216340"/>
                    <a:gd name="connsiteY9" fmla="*/ 87630 h 1757456"/>
                    <a:gd name="connsiteX10" fmla="*/ 1155380 w 1216340"/>
                    <a:gd name="connsiteY10" fmla="*/ 102870 h 1757456"/>
                    <a:gd name="connsiteX11" fmla="*/ 1163000 w 1216340"/>
                    <a:gd name="connsiteY11" fmla="*/ 171450 h 1757456"/>
                    <a:gd name="connsiteX12" fmla="*/ 1132520 w 1216340"/>
                    <a:gd name="connsiteY12" fmla="*/ 323850 h 1757456"/>
                    <a:gd name="connsiteX13" fmla="*/ 1109660 w 1216340"/>
                    <a:gd name="connsiteY13" fmla="*/ 499110 h 1757456"/>
                    <a:gd name="connsiteX14" fmla="*/ 957260 w 1216340"/>
                    <a:gd name="connsiteY14" fmla="*/ 674370 h 1757456"/>
                    <a:gd name="connsiteX15" fmla="*/ 1018220 w 1216340"/>
                    <a:gd name="connsiteY15" fmla="*/ 857250 h 1757456"/>
                    <a:gd name="connsiteX16" fmla="*/ 1102040 w 1216340"/>
                    <a:gd name="connsiteY16" fmla="*/ 819150 h 1757456"/>
                    <a:gd name="connsiteX17" fmla="*/ 1185860 w 1216340"/>
                    <a:gd name="connsiteY17" fmla="*/ 933450 h 1757456"/>
                    <a:gd name="connsiteX18" fmla="*/ 1163000 w 1216340"/>
                    <a:gd name="connsiteY18" fmla="*/ 1207770 h 1757456"/>
                    <a:gd name="connsiteX19" fmla="*/ 1216340 w 1216340"/>
                    <a:gd name="connsiteY19" fmla="*/ 1405890 h 1757456"/>
                    <a:gd name="connsiteX20" fmla="*/ 1216340 w 1216340"/>
                    <a:gd name="connsiteY20" fmla="*/ 1474470 h 1757456"/>
                    <a:gd name="connsiteX21" fmla="*/ 1201100 w 1216340"/>
                    <a:gd name="connsiteY21" fmla="*/ 1543050 h 1757456"/>
                    <a:gd name="connsiteX22" fmla="*/ 1208720 w 1216340"/>
                    <a:gd name="connsiteY22" fmla="*/ 1642110 h 1757456"/>
                    <a:gd name="connsiteX23" fmla="*/ 1201100 w 1216340"/>
                    <a:gd name="connsiteY23" fmla="*/ 1741170 h 1757456"/>
                    <a:gd name="connsiteX24" fmla="*/ 1189700 w 1216340"/>
                    <a:gd name="connsiteY24" fmla="*/ 1757456 h 1757456"/>
                    <a:gd name="connsiteX25" fmla="*/ 1109660 w 1216340"/>
                    <a:gd name="connsiteY25" fmla="*/ 1746250 h 1757456"/>
                    <a:gd name="connsiteX26" fmla="*/ 1065208 w 1216340"/>
                    <a:gd name="connsiteY26" fmla="*/ 1752600 h 1757456"/>
                    <a:gd name="connsiteX27" fmla="*/ 1008060 w 1216340"/>
                    <a:gd name="connsiteY27" fmla="*/ 1727200 h 1757456"/>
                    <a:gd name="connsiteX28" fmla="*/ 976312 w 1216340"/>
                    <a:gd name="connsiteY28" fmla="*/ 1689100 h 1757456"/>
                    <a:gd name="connsiteX29" fmla="*/ 969960 w 1216340"/>
                    <a:gd name="connsiteY29" fmla="*/ 1581150 h 1757456"/>
                    <a:gd name="connsiteX30" fmla="*/ 912808 w 1216340"/>
                    <a:gd name="connsiteY30" fmla="*/ 1568450 h 1757456"/>
                    <a:gd name="connsiteX31" fmla="*/ 862008 w 1216340"/>
                    <a:gd name="connsiteY31" fmla="*/ 1485900 h 1757456"/>
                    <a:gd name="connsiteX32" fmla="*/ 804860 w 1216340"/>
                    <a:gd name="connsiteY32" fmla="*/ 1416050 h 1757456"/>
                    <a:gd name="connsiteX33" fmla="*/ 747712 w 1216340"/>
                    <a:gd name="connsiteY33" fmla="*/ 1377950 h 1757456"/>
                    <a:gd name="connsiteX34" fmla="*/ 743740 w 1216340"/>
                    <a:gd name="connsiteY34" fmla="*/ 1383508 h 1757456"/>
                    <a:gd name="connsiteX35" fmla="*/ 742948 w 1216340"/>
                    <a:gd name="connsiteY35" fmla="*/ 1381126 h 1757456"/>
                    <a:gd name="connsiteX36" fmla="*/ 681036 w 1216340"/>
                    <a:gd name="connsiteY36" fmla="*/ 1276350 h 1757456"/>
                    <a:gd name="connsiteX37" fmla="*/ 704848 w 1216340"/>
                    <a:gd name="connsiteY37" fmla="*/ 1228726 h 1757456"/>
                    <a:gd name="connsiteX38" fmla="*/ 661984 w 1216340"/>
                    <a:gd name="connsiteY38" fmla="*/ 1138238 h 1757456"/>
                    <a:gd name="connsiteX39" fmla="*/ 700084 w 1216340"/>
                    <a:gd name="connsiteY39" fmla="*/ 1085850 h 1757456"/>
                    <a:gd name="connsiteX40" fmla="*/ 504824 w 1216340"/>
                    <a:gd name="connsiteY40" fmla="*/ 990600 h 1757456"/>
                    <a:gd name="connsiteX41" fmla="*/ 514348 w 1216340"/>
                    <a:gd name="connsiteY41" fmla="*/ 876300 h 1757456"/>
                    <a:gd name="connsiteX42" fmla="*/ 352424 w 1216340"/>
                    <a:gd name="connsiteY42" fmla="*/ 833438 h 1757456"/>
                    <a:gd name="connsiteX43" fmla="*/ 271460 w 1216340"/>
                    <a:gd name="connsiteY43" fmla="*/ 933450 h 1757456"/>
                    <a:gd name="connsiteX44" fmla="*/ 219072 w 1216340"/>
                    <a:gd name="connsiteY44" fmla="*/ 895350 h 1757456"/>
                    <a:gd name="connsiteX45" fmla="*/ 261936 w 1216340"/>
                    <a:gd name="connsiteY45" fmla="*/ 828674 h 1757456"/>
                    <a:gd name="connsiteX46" fmla="*/ 204784 w 1216340"/>
                    <a:gd name="connsiteY46" fmla="*/ 790574 h 1757456"/>
                    <a:gd name="connsiteX47" fmla="*/ 161924 w 1216340"/>
                    <a:gd name="connsiteY47" fmla="*/ 909638 h 1757456"/>
                    <a:gd name="connsiteX48" fmla="*/ 123824 w 1216340"/>
                    <a:gd name="connsiteY48" fmla="*/ 919162 h 1757456"/>
                    <a:gd name="connsiteX49" fmla="*/ 71436 w 1216340"/>
                    <a:gd name="connsiteY49" fmla="*/ 876300 h 1757456"/>
                    <a:gd name="connsiteX50" fmla="*/ 42860 w 1216340"/>
                    <a:gd name="connsiteY50" fmla="*/ 895350 h 1757456"/>
                    <a:gd name="connsiteX51" fmla="*/ 0 w 1216340"/>
                    <a:gd name="connsiteY51" fmla="*/ 862014 h 1757456"/>
                    <a:gd name="connsiteX52" fmla="*/ 28572 w 1216340"/>
                    <a:gd name="connsiteY52" fmla="*/ 804862 h 1757456"/>
                    <a:gd name="connsiteX53" fmla="*/ 80960 w 1216340"/>
                    <a:gd name="connsiteY53" fmla="*/ 728662 h 1757456"/>
                    <a:gd name="connsiteX54" fmla="*/ 109536 w 1216340"/>
                    <a:gd name="connsiteY54" fmla="*/ 552450 h 1757456"/>
                    <a:gd name="connsiteX55" fmla="*/ 142872 w 1216340"/>
                    <a:gd name="connsiteY55" fmla="*/ 471488 h 1757456"/>
                    <a:gd name="connsiteX56" fmla="*/ 247648 w 1216340"/>
                    <a:gd name="connsiteY56" fmla="*/ 395288 h 1757456"/>
                    <a:gd name="connsiteX57" fmla="*/ 247648 w 1216340"/>
                    <a:gd name="connsiteY57" fmla="*/ 323850 h 1757456"/>
                    <a:gd name="connsiteX58" fmla="*/ 257172 w 1216340"/>
                    <a:gd name="connsiteY58" fmla="*/ 233362 h 1757456"/>
                    <a:gd name="connsiteX59" fmla="*/ 400048 w 1216340"/>
                    <a:gd name="connsiteY59" fmla="*/ 180974 h 1757456"/>
                    <a:gd name="connsiteX60" fmla="*/ 485772 w 1216340"/>
                    <a:gd name="connsiteY60" fmla="*/ 138114 h 1757456"/>
                    <a:gd name="connsiteX61" fmla="*/ 557208 w 1216340"/>
                    <a:gd name="connsiteY61" fmla="*/ 47626 h 1757456"/>
                    <a:gd name="connsiteX62" fmla="*/ 633408 w 1216340"/>
                    <a:gd name="connsiteY62" fmla="*/ 0 h 175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216340" h="1757456">
                      <a:moveTo>
                        <a:pt x="633408" y="0"/>
                      </a:moveTo>
                      <a:lnTo>
                        <a:pt x="690560" y="38100"/>
                      </a:lnTo>
                      <a:lnTo>
                        <a:pt x="714372" y="19050"/>
                      </a:lnTo>
                      <a:lnTo>
                        <a:pt x="800096" y="0"/>
                      </a:lnTo>
                      <a:lnTo>
                        <a:pt x="838200" y="47626"/>
                      </a:lnTo>
                      <a:lnTo>
                        <a:pt x="904872" y="47626"/>
                      </a:lnTo>
                      <a:lnTo>
                        <a:pt x="938208" y="4762"/>
                      </a:lnTo>
                      <a:lnTo>
                        <a:pt x="1074920" y="4762"/>
                      </a:lnTo>
                      <a:lnTo>
                        <a:pt x="1071560" y="19050"/>
                      </a:lnTo>
                      <a:lnTo>
                        <a:pt x="1109660" y="87630"/>
                      </a:lnTo>
                      <a:lnTo>
                        <a:pt x="1155380" y="102870"/>
                      </a:lnTo>
                      <a:lnTo>
                        <a:pt x="1163000" y="171450"/>
                      </a:lnTo>
                      <a:lnTo>
                        <a:pt x="1132520" y="323850"/>
                      </a:lnTo>
                      <a:lnTo>
                        <a:pt x="1109660" y="499110"/>
                      </a:lnTo>
                      <a:lnTo>
                        <a:pt x="957260" y="674370"/>
                      </a:lnTo>
                      <a:lnTo>
                        <a:pt x="1018220" y="857250"/>
                      </a:lnTo>
                      <a:lnTo>
                        <a:pt x="1102040" y="819150"/>
                      </a:lnTo>
                      <a:lnTo>
                        <a:pt x="1185860" y="933450"/>
                      </a:lnTo>
                      <a:lnTo>
                        <a:pt x="1163000" y="1207770"/>
                      </a:lnTo>
                      <a:lnTo>
                        <a:pt x="1216340" y="1405890"/>
                      </a:lnTo>
                      <a:lnTo>
                        <a:pt x="1216340" y="1474470"/>
                      </a:lnTo>
                      <a:lnTo>
                        <a:pt x="1201100" y="1543050"/>
                      </a:lnTo>
                      <a:lnTo>
                        <a:pt x="1208720" y="1642110"/>
                      </a:lnTo>
                      <a:lnTo>
                        <a:pt x="1201100" y="1741170"/>
                      </a:lnTo>
                      <a:lnTo>
                        <a:pt x="1189700" y="1757456"/>
                      </a:lnTo>
                      <a:lnTo>
                        <a:pt x="1109660" y="1746250"/>
                      </a:lnTo>
                      <a:lnTo>
                        <a:pt x="1065208" y="1752600"/>
                      </a:lnTo>
                      <a:lnTo>
                        <a:pt x="1008060" y="1727200"/>
                      </a:lnTo>
                      <a:lnTo>
                        <a:pt x="976312" y="1689100"/>
                      </a:lnTo>
                      <a:lnTo>
                        <a:pt x="969960" y="1581150"/>
                      </a:lnTo>
                      <a:lnTo>
                        <a:pt x="912808" y="1568450"/>
                      </a:lnTo>
                      <a:lnTo>
                        <a:pt x="862008" y="1485900"/>
                      </a:lnTo>
                      <a:lnTo>
                        <a:pt x="804860" y="1416050"/>
                      </a:lnTo>
                      <a:lnTo>
                        <a:pt x="747712" y="1377950"/>
                      </a:lnTo>
                      <a:lnTo>
                        <a:pt x="743740" y="1383508"/>
                      </a:lnTo>
                      <a:lnTo>
                        <a:pt x="742948" y="1381126"/>
                      </a:lnTo>
                      <a:lnTo>
                        <a:pt x="681036" y="1276350"/>
                      </a:lnTo>
                      <a:lnTo>
                        <a:pt x="704848" y="1228726"/>
                      </a:lnTo>
                      <a:lnTo>
                        <a:pt x="661984" y="1138238"/>
                      </a:lnTo>
                      <a:lnTo>
                        <a:pt x="700084" y="1085850"/>
                      </a:lnTo>
                      <a:lnTo>
                        <a:pt x="504824" y="990600"/>
                      </a:lnTo>
                      <a:lnTo>
                        <a:pt x="514348" y="876300"/>
                      </a:lnTo>
                      <a:lnTo>
                        <a:pt x="352424" y="833438"/>
                      </a:lnTo>
                      <a:lnTo>
                        <a:pt x="271460" y="933450"/>
                      </a:lnTo>
                      <a:lnTo>
                        <a:pt x="219072" y="895350"/>
                      </a:lnTo>
                      <a:lnTo>
                        <a:pt x="261936" y="828674"/>
                      </a:lnTo>
                      <a:lnTo>
                        <a:pt x="204784" y="790574"/>
                      </a:lnTo>
                      <a:lnTo>
                        <a:pt x="161924" y="909638"/>
                      </a:lnTo>
                      <a:lnTo>
                        <a:pt x="123824" y="919162"/>
                      </a:lnTo>
                      <a:lnTo>
                        <a:pt x="71436" y="876300"/>
                      </a:lnTo>
                      <a:lnTo>
                        <a:pt x="42860" y="895350"/>
                      </a:lnTo>
                      <a:lnTo>
                        <a:pt x="0" y="862014"/>
                      </a:lnTo>
                      <a:lnTo>
                        <a:pt x="28572" y="804862"/>
                      </a:lnTo>
                      <a:lnTo>
                        <a:pt x="80960" y="728662"/>
                      </a:lnTo>
                      <a:lnTo>
                        <a:pt x="109536" y="552450"/>
                      </a:lnTo>
                      <a:lnTo>
                        <a:pt x="142872" y="471488"/>
                      </a:lnTo>
                      <a:lnTo>
                        <a:pt x="247648" y="395288"/>
                      </a:lnTo>
                      <a:lnTo>
                        <a:pt x="247648" y="323850"/>
                      </a:lnTo>
                      <a:lnTo>
                        <a:pt x="257172" y="233362"/>
                      </a:lnTo>
                      <a:lnTo>
                        <a:pt x="400048" y="180974"/>
                      </a:lnTo>
                      <a:lnTo>
                        <a:pt x="485772" y="138114"/>
                      </a:lnTo>
                      <a:lnTo>
                        <a:pt x="557208" y="47626"/>
                      </a:lnTo>
                      <a:lnTo>
                        <a:pt x="633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AA864FAA-0D3C-46FC-A725-E49D11EC288F}"/>
                    </a:ext>
                  </a:extLst>
                </p:cNvPr>
                <p:cNvSpPr/>
                <p:nvPr/>
              </p:nvSpPr>
              <p:spPr>
                <a:xfrm>
                  <a:off x="36366344" y="22273550"/>
                  <a:ext cx="1538392" cy="1438938"/>
                </a:xfrm>
                <a:custGeom>
                  <a:avLst/>
                  <a:gdLst>
                    <a:gd name="connsiteX0" fmla="*/ 1090988 w 1538392"/>
                    <a:gd name="connsiteY0" fmla="*/ 0 h 1438938"/>
                    <a:gd name="connsiteX1" fmla="*/ 1105008 w 1538392"/>
                    <a:gd name="connsiteY1" fmla="*/ 72100 h 1438938"/>
                    <a:gd name="connsiteX2" fmla="*/ 1243120 w 1538392"/>
                    <a:gd name="connsiteY2" fmla="*/ 86388 h 1438938"/>
                    <a:gd name="connsiteX3" fmla="*/ 1319320 w 1538392"/>
                    <a:gd name="connsiteY3" fmla="*/ 134014 h 1438938"/>
                    <a:gd name="connsiteX4" fmla="*/ 1414568 w 1538392"/>
                    <a:gd name="connsiteY4" fmla="*/ 148300 h 1438938"/>
                    <a:gd name="connsiteX5" fmla="*/ 1452668 w 1538392"/>
                    <a:gd name="connsiteY5" fmla="*/ 181638 h 1438938"/>
                    <a:gd name="connsiteX6" fmla="*/ 1352656 w 1538392"/>
                    <a:gd name="connsiteY6" fmla="*/ 229262 h 1438938"/>
                    <a:gd name="connsiteX7" fmla="*/ 1338368 w 1538392"/>
                    <a:gd name="connsiteY7" fmla="*/ 319750 h 1438938"/>
                    <a:gd name="connsiteX8" fmla="*/ 1405044 w 1538392"/>
                    <a:gd name="connsiteY8" fmla="*/ 348326 h 1438938"/>
                    <a:gd name="connsiteX9" fmla="*/ 1409808 w 1538392"/>
                    <a:gd name="connsiteY9" fmla="*/ 405474 h 1438938"/>
                    <a:gd name="connsiteX10" fmla="*/ 1486008 w 1538392"/>
                    <a:gd name="connsiteY10" fmla="*/ 429288 h 1438938"/>
                    <a:gd name="connsiteX11" fmla="*/ 1495532 w 1538392"/>
                    <a:gd name="connsiteY11" fmla="*/ 495962 h 1438938"/>
                    <a:gd name="connsiteX12" fmla="*/ 1538392 w 1538392"/>
                    <a:gd name="connsiteY12" fmla="*/ 538826 h 1438938"/>
                    <a:gd name="connsiteX13" fmla="*/ 1538392 w 1538392"/>
                    <a:gd name="connsiteY13" fmla="*/ 591214 h 1438938"/>
                    <a:gd name="connsiteX14" fmla="*/ 1395520 w 1538392"/>
                    <a:gd name="connsiteY14" fmla="*/ 700750 h 1438938"/>
                    <a:gd name="connsiteX15" fmla="*/ 1390756 w 1538392"/>
                    <a:gd name="connsiteY15" fmla="*/ 800762 h 1438938"/>
                    <a:gd name="connsiteX16" fmla="*/ 1466956 w 1538392"/>
                    <a:gd name="connsiteY16" fmla="*/ 853150 h 1438938"/>
                    <a:gd name="connsiteX17" fmla="*/ 1447904 w 1538392"/>
                    <a:gd name="connsiteY17" fmla="*/ 996026 h 1438938"/>
                    <a:gd name="connsiteX18" fmla="*/ 1383368 w 1538392"/>
                    <a:gd name="connsiteY18" fmla="*/ 1102512 h 1438938"/>
                    <a:gd name="connsiteX19" fmla="*/ 1365356 w 1538392"/>
                    <a:gd name="connsiteY19" fmla="*/ 1088100 h 1438938"/>
                    <a:gd name="connsiteX20" fmla="*/ 984356 w 1538392"/>
                    <a:gd name="connsiteY20" fmla="*/ 1221450 h 1438938"/>
                    <a:gd name="connsiteX21" fmla="*/ 939904 w 1538392"/>
                    <a:gd name="connsiteY21" fmla="*/ 1310350 h 1438938"/>
                    <a:gd name="connsiteX22" fmla="*/ 937020 w 1538392"/>
                    <a:gd name="connsiteY22" fmla="*/ 1336328 h 1438938"/>
                    <a:gd name="connsiteX23" fmla="*/ 843068 w 1538392"/>
                    <a:gd name="connsiteY23" fmla="*/ 1248438 h 1438938"/>
                    <a:gd name="connsiteX24" fmla="*/ 738296 w 1538392"/>
                    <a:gd name="connsiteY24" fmla="*/ 1215100 h 1438938"/>
                    <a:gd name="connsiteX25" fmla="*/ 681144 w 1538392"/>
                    <a:gd name="connsiteY25" fmla="*/ 1200814 h 1438938"/>
                    <a:gd name="connsiteX26" fmla="*/ 657332 w 1538392"/>
                    <a:gd name="connsiteY26" fmla="*/ 1072226 h 1438938"/>
                    <a:gd name="connsiteX27" fmla="*/ 533504 w 1538392"/>
                    <a:gd name="connsiteY27" fmla="*/ 943638 h 1438938"/>
                    <a:gd name="connsiteX28" fmla="*/ 376344 w 1538392"/>
                    <a:gd name="connsiteY28" fmla="*/ 934114 h 1438938"/>
                    <a:gd name="connsiteX29" fmla="*/ 214420 w 1538392"/>
                    <a:gd name="connsiteY29" fmla="*/ 1110326 h 1438938"/>
                    <a:gd name="connsiteX30" fmla="*/ 228704 w 1538392"/>
                    <a:gd name="connsiteY30" fmla="*/ 1191288 h 1438938"/>
                    <a:gd name="connsiteX31" fmla="*/ 214420 w 1538392"/>
                    <a:gd name="connsiteY31" fmla="*/ 1248438 h 1438938"/>
                    <a:gd name="connsiteX32" fmla="*/ 233468 w 1538392"/>
                    <a:gd name="connsiteY32" fmla="*/ 1305588 h 1438938"/>
                    <a:gd name="connsiteX33" fmla="*/ 295380 w 1538392"/>
                    <a:gd name="connsiteY33" fmla="*/ 1315114 h 1438938"/>
                    <a:gd name="connsiteX34" fmla="*/ 452544 w 1538392"/>
                    <a:gd name="connsiteY34" fmla="*/ 1191288 h 1438938"/>
                    <a:gd name="connsiteX35" fmla="*/ 519220 w 1538392"/>
                    <a:gd name="connsiteY35" fmla="*/ 1186526 h 1438938"/>
                    <a:gd name="connsiteX36" fmla="*/ 533504 w 1538392"/>
                    <a:gd name="connsiteY36" fmla="*/ 1377026 h 1438938"/>
                    <a:gd name="connsiteX37" fmla="*/ 504932 w 1538392"/>
                    <a:gd name="connsiteY37" fmla="*/ 1438938 h 1438938"/>
                    <a:gd name="connsiteX38" fmla="*/ 395392 w 1538392"/>
                    <a:gd name="connsiteY38" fmla="*/ 1391314 h 1438938"/>
                    <a:gd name="connsiteX39" fmla="*/ 247756 w 1538392"/>
                    <a:gd name="connsiteY39" fmla="*/ 1400838 h 1438938"/>
                    <a:gd name="connsiteX40" fmla="*/ 138220 w 1538392"/>
                    <a:gd name="connsiteY40" fmla="*/ 1300826 h 1438938"/>
                    <a:gd name="connsiteX41" fmla="*/ 127996 w 1538392"/>
                    <a:gd name="connsiteY41" fmla="*/ 1299938 h 1438938"/>
                    <a:gd name="connsiteX42" fmla="*/ 76304 w 1538392"/>
                    <a:gd name="connsiteY42" fmla="*/ 1234150 h 1438938"/>
                    <a:gd name="connsiteX43" fmla="*/ 71544 w 1538392"/>
                    <a:gd name="connsiteY43" fmla="*/ 934114 h 1438938"/>
                    <a:gd name="connsiteX44" fmla="*/ 4868 w 1538392"/>
                    <a:gd name="connsiteY44" fmla="*/ 838862 h 1438938"/>
                    <a:gd name="connsiteX45" fmla="*/ 42968 w 1538392"/>
                    <a:gd name="connsiteY45" fmla="*/ 724562 h 1438938"/>
                    <a:gd name="connsiteX46" fmla="*/ 4868 w 1538392"/>
                    <a:gd name="connsiteY46" fmla="*/ 648362 h 1438938"/>
                    <a:gd name="connsiteX47" fmla="*/ 0 w 1538392"/>
                    <a:gd name="connsiteY47" fmla="*/ 638138 h 1438938"/>
                    <a:gd name="connsiteX48" fmla="*/ 81068 w 1538392"/>
                    <a:gd name="connsiteY48" fmla="*/ 553114 h 1438938"/>
                    <a:gd name="connsiteX49" fmla="*/ 181080 w 1538392"/>
                    <a:gd name="connsiteY49" fmla="*/ 557874 h 1438938"/>
                    <a:gd name="connsiteX50" fmla="*/ 223944 w 1538392"/>
                    <a:gd name="connsiteY50" fmla="*/ 595974 h 1438938"/>
                    <a:gd name="connsiteX51" fmla="*/ 404920 w 1538392"/>
                    <a:gd name="connsiteY51" fmla="*/ 557874 h 1438938"/>
                    <a:gd name="connsiteX52" fmla="*/ 452544 w 1538392"/>
                    <a:gd name="connsiteY52" fmla="*/ 553114 h 1438938"/>
                    <a:gd name="connsiteX53" fmla="*/ 519220 w 1538392"/>
                    <a:gd name="connsiteY53" fmla="*/ 543588 h 1438938"/>
                    <a:gd name="connsiteX54" fmla="*/ 566844 w 1538392"/>
                    <a:gd name="connsiteY54" fmla="*/ 462626 h 1438938"/>
                    <a:gd name="connsiteX55" fmla="*/ 671620 w 1538392"/>
                    <a:gd name="connsiteY55" fmla="*/ 429288 h 1438938"/>
                    <a:gd name="connsiteX56" fmla="*/ 966896 w 1538392"/>
                    <a:gd name="connsiteY56" fmla="*/ 162588 h 1438938"/>
                    <a:gd name="connsiteX57" fmla="*/ 1076432 w 1538392"/>
                    <a:gd name="connsiteY57" fmla="*/ 10188 h 1438938"/>
                    <a:gd name="connsiteX58" fmla="*/ 1090988 w 1538392"/>
                    <a:gd name="connsiteY58" fmla="*/ 0 h 1438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1538392" h="1438938">
                      <a:moveTo>
                        <a:pt x="1090988" y="0"/>
                      </a:moveTo>
                      <a:lnTo>
                        <a:pt x="1105008" y="72100"/>
                      </a:lnTo>
                      <a:lnTo>
                        <a:pt x="1243120" y="86388"/>
                      </a:lnTo>
                      <a:lnTo>
                        <a:pt x="1319320" y="134014"/>
                      </a:lnTo>
                      <a:lnTo>
                        <a:pt x="1414568" y="148300"/>
                      </a:lnTo>
                      <a:lnTo>
                        <a:pt x="1452668" y="181638"/>
                      </a:lnTo>
                      <a:lnTo>
                        <a:pt x="1352656" y="229262"/>
                      </a:lnTo>
                      <a:lnTo>
                        <a:pt x="1338368" y="319750"/>
                      </a:lnTo>
                      <a:lnTo>
                        <a:pt x="1405044" y="348326"/>
                      </a:lnTo>
                      <a:lnTo>
                        <a:pt x="1409808" y="405474"/>
                      </a:lnTo>
                      <a:lnTo>
                        <a:pt x="1486008" y="429288"/>
                      </a:lnTo>
                      <a:lnTo>
                        <a:pt x="1495532" y="495962"/>
                      </a:lnTo>
                      <a:lnTo>
                        <a:pt x="1538392" y="538826"/>
                      </a:lnTo>
                      <a:lnTo>
                        <a:pt x="1538392" y="591214"/>
                      </a:lnTo>
                      <a:lnTo>
                        <a:pt x="1395520" y="700750"/>
                      </a:lnTo>
                      <a:lnTo>
                        <a:pt x="1390756" y="800762"/>
                      </a:lnTo>
                      <a:lnTo>
                        <a:pt x="1466956" y="853150"/>
                      </a:lnTo>
                      <a:lnTo>
                        <a:pt x="1447904" y="996026"/>
                      </a:lnTo>
                      <a:lnTo>
                        <a:pt x="1383368" y="1102512"/>
                      </a:lnTo>
                      <a:lnTo>
                        <a:pt x="1365356" y="1088100"/>
                      </a:lnTo>
                      <a:lnTo>
                        <a:pt x="984356" y="1221450"/>
                      </a:lnTo>
                      <a:lnTo>
                        <a:pt x="939904" y="1310350"/>
                      </a:lnTo>
                      <a:lnTo>
                        <a:pt x="937020" y="1336328"/>
                      </a:lnTo>
                      <a:lnTo>
                        <a:pt x="843068" y="1248438"/>
                      </a:lnTo>
                      <a:lnTo>
                        <a:pt x="738296" y="1215100"/>
                      </a:lnTo>
                      <a:lnTo>
                        <a:pt x="681144" y="1200814"/>
                      </a:lnTo>
                      <a:lnTo>
                        <a:pt x="657332" y="1072226"/>
                      </a:lnTo>
                      <a:lnTo>
                        <a:pt x="533504" y="943638"/>
                      </a:lnTo>
                      <a:lnTo>
                        <a:pt x="376344" y="934114"/>
                      </a:lnTo>
                      <a:lnTo>
                        <a:pt x="214420" y="1110326"/>
                      </a:lnTo>
                      <a:lnTo>
                        <a:pt x="228704" y="1191288"/>
                      </a:lnTo>
                      <a:lnTo>
                        <a:pt x="214420" y="1248438"/>
                      </a:lnTo>
                      <a:lnTo>
                        <a:pt x="233468" y="1305588"/>
                      </a:lnTo>
                      <a:lnTo>
                        <a:pt x="295380" y="1315114"/>
                      </a:lnTo>
                      <a:lnTo>
                        <a:pt x="452544" y="1191288"/>
                      </a:lnTo>
                      <a:lnTo>
                        <a:pt x="519220" y="1186526"/>
                      </a:lnTo>
                      <a:lnTo>
                        <a:pt x="533504" y="1377026"/>
                      </a:lnTo>
                      <a:lnTo>
                        <a:pt x="504932" y="1438938"/>
                      </a:lnTo>
                      <a:lnTo>
                        <a:pt x="395392" y="1391314"/>
                      </a:lnTo>
                      <a:lnTo>
                        <a:pt x="247756" y="1400838"/>
                      </a:lnTo>
                      <a:lnTo>
                        <a:pt x="138220" y="1300826"/>
                      </a:lnTo>
                      <a:lnTo>
                        <a:pt x="127996" y="1299938"/>
                      </a:lnTo>
                      <a:lnTo>
                        <a:pt x="76304" y="1234150"/>
                      </a:lnTo>
                      <a:cubicBezTo>
                        <a:pt x="74720" y="1134138"/>
                        <a:pt x="73132" y="1034126"/>
                        <a:pt x="71544" y="934114"/>
                      </a:cubicBezTo>
                      <a:lnTo>
                        <a:pt x="4868" y="838862"/>
                      </a:lnTo>
                      <a:lnTo>
                        <a:pt x="42968" y="724562"/>
                      </a:lnTo>
                      <a:lnTo>
                        <a:pt x="4868" y="648362"/>
                      </a:lnTo>
                      <a:lnTo>
                        <a:pt x="0" y="638138"/>
                      </a:lnTo>
                      <a:lnTo>
                        <a:pt x="81068" y="553114"/>
                      </a:lnTo>
                      <a:lnTo>
                        <a:pt x="181080" y="557874"/>
                      </a:lnTo>
                      <a:lnTo>
                        <a:pt x="223944" y="595974"/>
                      </a:lnTo>
                      <a:lnTo>
                        <a:pt x="404920" y="557874"/>
                      </a:lnTo>
                      <a:lnTo>
                        <a:pt x="452544" y="553114"/>
                      </a:lnTo>
                      <a:lnTo>
                        <a:pt x="519220" y="543588"/>
                      </a:lnTo>
                      <a:lnTo>
                        <a:pt x="566844" y="462626"/>
                      </a:lnTo>
                      <a:lnTo>
                        <a:pt x="671620" y="429288"/>
                      </a:lnTo>
                      <a:lnTo>
                        <a:pt x="966896" y="162588"/>
                      </a:lnTo>
                      <a:lnTo>
                        <a:pt x="1076432" y="10188"/>
                      </a:lnTo>
                      <a:lnTo>
                        <a:pt x="10909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F6CFAE6C-472D-4F07-8917-39EC8216A6A6}"/>
                    </a:ext>
                  </a:extLst>
                </p:cNvPr>
                <p:cNvSpPr/>
                <p:nvPr/>
              </p:nvSpPr>
              <p:spPr>
                <a:xfrm>
                  <a:off x="37880484" y="23250524"/>
                  <a:ext cx="448116" cy="806218"/>
                </a:xfrm>
                <a:custGeom>
                  <a:avLst/>
                  <a:gdLst>
                    <a:gd name="connsiteX0" fmla="*/ 295716 w 448116"/>
                    <a:gd name="connsiteY0" fmla="*/ 0 h 806218"/>
                    <a:gd name="connsiteX1" fmla="*/ 362392 w 448116"/>
                    <a:gd name="connsiteY1" fmla="*/ 9526 h 806218"/>
                    <a:gd name="connsiteX2" fmla="*/ 390964 w 448116"/>
                    <a:gd name="connsiteY2" fmla="*/ 95252 h 806218"/>
                    <a:gd name="connsiteX3" fmla="*/ 362392 w 448116"/>
                    <a:gd name="connsiteY3" fmla="*/ 138114 h 806218"/>
                    <a:gd name="connsiteX4" fmla="*/ 376680 w 448116"/>
                    <a:gd name="connsiteY4" fmla="*/ 200026 h 806218"/>
                    <a:gd name="connsiteX5" fmla="*/ 400492 w 448116"/>
                    <a:gd name="connsiteY5" fmla="*/ 223840 h 806218"/>
                    <a:gd name="connsiteX6" fmla="*/ 410016 w 448116"/>
                    <a:gd name="connsiteY6" fmla="*/ 295276 h 806218"/>
                    <a:gd name="connsiteX7" fmla="*/ 448116 w 448116"/>
                    <a:gd name="connsiteY7" fmla="*/ 323852 h 806218"/>
                    <a:gd name="connsiteX8" fmla="*/ 448116 w 448116"/>
                    <a:gd name="connsiteY8" fmla="*/ 433388 h 806218"/>
                    <a:gd name="connsiteX9" fmla="*/ 410016 w 448116"/>
                    <a:gd name="connsiteY9" fmla="*/ 466726 h 806218"/>
                    <a:gd name="connsiteX10" fmla="*/ 357628 w 448116"/>
                    <a:gd name="connsiteY10" fmla="*/ 447676 h 806218"/>
                    <a:gd name="connsiteX11" fmla="*/ 314764 w 448116"/>
                    <a:gd name="connsiteY11" fmla="*/ 495300 h 806218"/>
                    <a:gd name="connsiteX12" fmla="*/ 271904 w 448116"/>
                    <a:gd name="connsiteY12" fmla="*/ 585788 h 806218"/>
                    <a:gd name="connsiteX13" fmla="*/ 333816 w 448116"/>
                    <a:gd name="connsiteY13" fmla="*/ 676276 h 806218"/>
                    <a:gd name="connsiteX14" fmla="*/ 414780 w 448116"/>
                    <a:gd name="connsiteY14" fmla="*/ 709614 h 806218"/>
                    <a:gd name="connsiteX15" fmla="*/ 446892 w 448116"/>
                    <a:gd name="connsiteY15" fmla="*/ 757782 h 806218"/>
                    <a:gd name="connsiteX16" fmla="*/ 433828 w 448116"/>
                    <a:gd name="connsiteY16" fmla="*/ 795340 h 806218"/>
                    <a:gd name="connsiteX17" fmla="*/ 396532 w 448116"/>
                    <a:gd name="connsiteY17" fmla="*/ 806218 h 806218"/>
                    <a:gd name="connsiteX18" fmla="*/ 397316 w 448116"/>
                    <a:gd name="connsiteY18" fmla="*/ 803276 h 806218"/>
                    <a:gd name="connsiteX19" fmla="*/ 359216 w 448116"/>
                    <a:gd name="connsiteY19" fmla="*/ 733426 h 806218"/>
                    <a:gd name="connsiteX20" fmla="*/ 295716 w 448116"/>
                    <a:gd name="connsiteY20" fmla="*/ 746126 h 806218"/>
                    <a:gd name="connsiteX21" fmla="*/ 168716 w 448116"/>
                    <a:gd name="connsiteY21" fmla="*/ 657226 h 806218"/>
                    <a:gd name="connsiteX22" fmla="*/ 168716 w 448116"/>
                    <a:gd name="connsiteY22" fmla="*/ 581026 h 806218"/>
                    <a:gd name="connsiteX23" fmla="*/ 105216 w 448116"/>
                    <a:gd name="connsiteY23" fmla="*/ 581026 h 806218"/>
                    <a:gd name="connsiteX24" fmla="*/ 92516 w 448116"/>
                    <a:gd name="connsiteY24" fmla="*/ 542926 h 806218"/>
                    <a:gd name="connsiteX25" fmla="*/ 86164 w 448116"/>
                    <a:gd name="connsiteY25" fmla="*/ 504826 h 806218"/>
                    <a:gd name="connsiteX26" fmla="*/ 60764 w 448116"/>
                    <a:gd name="connsiteY26" fmla="*/ 269876 h 806218"/>
                    <a:gd name="connsiteX27" fmla="*/ 35364 w 448116"/>
                    <a:gd name="connsiteY27" fmla="*/ 225426 h 806218"/>
                    <a:gd name="connsiteX28" fmla="*/ 29016 w 448116"/>
                    <a:gd name="connsiteY28" fmla="*/ 149226 h 806218"/>
                    <a:gd name="connsiteX29" fmla="*/ 0 w 448116"/>
                    <a:gd name="connsiteY29" fmla="*/ 146702 h 806218"/>
                    <a:gd name="connsiteX30" fmla="*/ 33780 w 448116"/>
                    <a:gd name="connsiteY30" fmla="*/ 119064 h 806218"/>
                    <a:gd name="connsiteX31" fmla="*/ 76640 w 448116"/>
                    <a:gd name="connsiteY31" fmla="*/ 114300 h 806218"/>
                    <a:gd name="connsiteX32" fmla="*/ 100452 w 448116"/>
                    <a:gd name="connsiteY32" fmla="*/ 71440 h 806218"/>
                    <a:gd name="connsiteX33" fmla="*/ 171892 w 448116"/>
                    <a:gd name="connsiteY33" fmla="*/ 61914 h 806218"/>
                    <a:gd name="connsiteX34" fmla="*/ 295716 w 448116"/>
                    <a:gd name="connsiteY34" fmla="*/ 0 h 80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448116" h="806218">
                      <a:moveTo>
                        <a:pt x="295716" y="0"/>
                      </a:moveTo>
                      <a:lnTo>
                        <a:pt x="362392" y="9526"/>
                      </a:lnTo>
                      <a:lnTo>
                        <a:pt x="390964" y="95252"/>
                      </a:lnTo>
                      <a:lnTo>
                        <a:pt x="362392" y="138114"/>
                      </a:lnTo>
                      <a:lnTo>
                        <a:pt x="376680" y="200026"/>
                      </a:lnTo>
                      <a:lnTo>
                        <a:pt x="400492" y="223840"/>
                      </a:lnTo>
                      <a:lnTo>
                        <a:pt x="410016" y="295276"/>
                      </a:lnTo>
                      <a:lnTo>
                        <a:pt x="448116" y="323852"/>
                      </a:lnTo>
                      <a:lnTo>
                        <a:pt x="448116" y="433388"/>
                      </a:lnTo>
                      <a:lnTo>
                        <a:pt x="410016" y="466726"/>
                      </a:lnTo>
                      <a:lnTo>
                        <a:pt x="357628" y="447676"/>
                      </a:lnTo>
                      <a:lnTo>
                        <a:pt x="314764" y="495300"/>
                      </a:lnTo>
                      <a:lnTo>
                        <a:pt x="271904" y="585788"/>
                      </a:lnTo>
                      <a:lnTo>
                        <a:pt x="333816" y="676276"/>
                      </a:lnTo>
                      <a:lnTo>
                        <a:pt x="414780" y="709614"/>
                      </a:lnTo>
                      <a:lnTo>
                        <a:pt x="446892" y="757782"/>
                      </a:lnTo>
                      <a:lnTo>
                        <a:pt x="433828" y="795340"/>
                      </a:lnTo>
                      <a:lnTo>
                        <a:pt x="396532" y="806218"/>
                      </a:lnTo>
                      <a:lnTo>
                        <a:pt x="397316" y="803276"/>
                      </a:lnTo>
                      <a:lnTo>
                        <a:pt x="359216" y="733426"/>
                      </a:lnTo>
                      <a:lnTo>
                        <a:pt x="295716" y="746126"/>
                      </a:lnTo>
                      <a:lnTo>
                        <a:pt x="168716" y="657226"/>
                      </a:lnTo>
                      <a:lnTo>
                        <a:pt x="168716" y="581026"/>
                      </a:lnTo>
                      <a:lnTo>
                        <a:pt x="105216" y="581026"/>
                      </a:lnTo>
                      <a:lnTo>
                        <a:pt x="92516" y="542926"/>
                      </a:lnTo>
                      <a:lnTo>
                        <a:pt x="86164" y="504826"/>
                      </a:lnTo>
                      <a:lnTo>
                        <a:pt x="60764" y="269876"/>
                      </a:lnTo>
                      <a:lnTo>
                        <a:pt x="35364" y="225426"/>
                      </a:lnTo>
                      <a:lnTo>
                        <a:pt x="29016" y="149226"/>
                      </a:lnTo>
                      <a:lnTo>
                        <a:pt x="0" y="146702"/>
                      </a:lnTo>
                      <a:lnTo>
                        <a:pt x="33780" y="119064"/>
                      </a:lnTo>
                      <a:lnTo>
                        <a:pt x="76640" y="114300"/>
                      </a:lnTo>
                      <a:lnTo>
                        <a:pt x="100452" y="71440"/>
                      </a:lnTo>
                      <a:lnTo>
                        <a:pt x="171892" y="61914"/>
                      </a:lnTo>
                      <a:lnTo>
                        <a:pt x="29571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49371074-B540-48FC-AF4C-2C92000C1EAB}"/>
                    </a:ext>
                  </a:extLst>
                </p:cNvPr>
                <p:cNvSpPr/>
                <p:nvPr/>
              </p:nvSpPr>
              <p:spPr>
                <a:xfrm>
                  <a:off x="40177600" y="19091400"/>
                  <a:ext cx="1009348" cy="1063500"/>
                </a:xfrm>
                <a:custGeom>
                  <a:avLst/>
                  <a:gdLst>
                    <a:gd name="connsiteX0" fmla="*/ 282176 w 1009348"/>
                    <a:gd name="connsiteY0" fmla="*/ 0 h 1063500"/>
                    <a:gd name="connsiteX1" fmla="*/ 297300 w 1009348"/>
                    <a:gd name="connsiteY1" fmla="*/ 98300 h 1063500"/>
                    <a:gd name="connsiteX2" fmla="*/ 344924 w 1009348"/>
                    <a:gd name="connsiteY2" fmla="*/ 149100 h 1063500"/>
                    <a:gd name="connsiteX3" fmla="*/ 398900 w 1009348"/>
                    <a:gd name="connsiteY3" fmla="*/ 136400 h 1063500"/>
                    <a:gd name="connsiteX4" fmla="*/ 437000 w 1009348"/>
                    <a:gd name="connsiteY4" fmla="*/ 187200 h 1063500"/>
                    <a:gd name="connsiteX5" fmla="*/ 516376 w 1009348"/>
                    <a:gd name="connsiteY5" fmla="*/ 234824 h 1063500"/>
                    <a:gd name="connsiteX6" fmla="*/ 560204 w 1009348"/>
                    <a:gd name="connsiteY6" fmla="*/ 194982 h 1063500"/>
                    <a:gd name="connsiteX7" fmla="*/ 605276 w 1009348"/>
                    <a:gd name="connsiteY7" fmla="*/ 206250 h 1063500"/>
                    <a:gd name="connsiteX8" fmla="*/ 652900 w 1009348"/>
                    <a:gd name="connsiteY8" fmla="*/ 253876 h 1063500"/>
                    <a:gd name="connsiteX9" fmla="*/ 652900 w 1009348"/>
                    <a:gd name="connsiteY9" fmla="*/ 342776 h 1063500"/>
                    <a:gd name="connsiteX10" fmla="*/ 662424 w 1009348"/>
                    <a:gd name="connsiteY10" fmla="*/ 371350 h 1063500"/>
                    <a:gd name="connsiteX11" fmla="*/ 668776 w 1009348"/>
                    <a:gd name="connsiteY11" fmla="*/ 501524 h 1063500"/>
                    <a:gd name="connsiteX12" fmla="*/ 773552 w 1009348"/>
                    <a:gd name="connsiteY12" fmla="*/ 590424 h 1063500"/>
                    <a:gd name="connsiteX13" fmla="*/ 770376 w 1009348"/>
                    <a:gd name="connsiteY13" fmla="*/ 657100 h 1063500"/>
                    <a:gd name="connsiteX14" fmla="*/ 741800 w 1009348"/>
                    <a:gd name="connsiteY14" fmla="*/ 685676 h 1063500"/>
                    <a:gd name="connsiteX15" fmla="*/ 760848 w 1009348"/>
                    <a:gd name="connsiteY15" fmla="*/ 723776 h 1063500"/>
                    <a:gd name="connsiteX16" fmla="*/ 760848 w 1009348"/>
                    <a:gd name="connsiteY16" fmla="*/ 780924 h 1063500"/>
                    <a:gd name="connsiteX17" fmla="*/ 903724 w 1009348"/>
                    <a:gd name="connsiteY17" fmla="*/ 796800 h 1063500"/>
                    <a:gd name="connsiteX18" fmla="*/ 962780 w 1009348"/>
                    <a:gd name="connsiteY18" fmla="*/ 852576 h 1063500"/>
                    <a:gd name="connsiteX19" fmla="*/ 962780 w 1009348"/>
                    <a:gd name="connsiteY19" fmla="*/ 857760 h 1063500"/>
                    <a:gd name="connsiteX20" fmla="*/ 978020 w 1009348"/>
                    <a:gd name="connsiteY20" fmla="*/ 933960 h 1063500"/>
                    <a:gd name="connsiteX21" fmla="*/ 1009348 w 1009348"/>
                    <a:gd name="connsiteY21" fmla="*/ 980950 h 1063500"/>
                    <a:gd name="connsiteX22" fmla="*/ 897376 w 1009348"/>
                    <a:gd name="connsiteY22" fmla="*/ 980950 h 1063500"/>
                    <a:gd name="connsiteX23" fmla="*/ 824352 w 1009348"/>
                    <a:gd name="connsiteY23" fmla="*/ 1063500 h 1063500"/>
                    <a:gd name="connsiteX24" fmla="*/ 741800 w 1009348"/>
                    <a:gd name="connsiteY24" fmla="*/ 1060324 h 1063500"/>
                    <a:gd name="connsiteX25" fmla="*/ 741800 w 1009348"/>
                    <a:gd name="connsiteY25" fmla="*/ 1009524 h 1063500"/>
                    <a:gd name="connsiteX26" fmla="*/ 694176 w 1009348"/>
                    <a:gd name="connsiteY26" fmla="*/ 971424 h 1063500"/>
                    <a:gd name="connsiteX27" fmla="*/ 589400 w 1009348"/>
                    <a:gd name="connsiteY27" fmla="*/ 952376 h 1063500"/>
                    <a:gd name="connsiteX28" fmla="*/ 567176 w 1009348"/>
                    <a:gd name="connsiteY28" fmla="*/ 911100 h 1063500"/>
                    <a:gd name="connsiteX29" fmla="*/ 614800 w 1009348"/>
                    <a:gd name="connsiteY29" fmla="*/ 828550 h 1063500"/>
                    <a:gd name="connsiteX30" fmla="*/ 551300 w 1009348"/>
                    <a:gd name="connsiteY30" fmla="*/ 720600 h 1063500"/>
                    <a:gd name="connsiteX31" fmla="*/ 535424 w 1009348"/>
                    <a:gd name="connsiteY31" fmla="*/ 533276 h 1063500"/>
                    <a:gd name="connsiteX32" fmla="*/ 386200 w 1009348"/>
                    <a:gd name="connsiteY32" fmla="*/ 453900 h 1063500"/>
                    <a:gd name="connsiteX33" fmla="*/ 303648 w 1009348"/>
                    <a:gd name="connsiteY33" fmla="*/ 460250 h 1063500"/>
                    <a:gd name="connsiteX34" fmla="*/ 163952 w 1009348"/>
                    <a:gd name="connsiteY34" fmla="*/ 418976 h 1063500"/>
                    <a:gd name="connsiteX35" fmla="*/ 116324 w 1009348"/>
                    <a:gd name="connsiteY35" fmla="*/ 463424 h 1063500"/>
                    <a:gd name="connsiteX36" fmla="*/ 27424 w 1009348"/>
                    <a:gd name="connsiteY36" fmla="*/ 399924 h 1063500"/>
                    <a:gd name="connsiteX37" fmla="*/ 0 w 1009348"/>
                    <a:gd name="connsiteY37" fmla="*/ 351698 h 1063500"/>
                    <a:gd name="connsiteX38" fmla="*/ 113152 w 1009348"/>
                    <a:gd name="connsiteY38" fmla="*/ 230064 h 1063500"/>
                    <a:gd name="connsiteX39" fmla="*/ 282176 w 1009348"/>
                    <a:gd name="connsiteY39" fmla="*/ 0 h 106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009348" h="1063500">
                      <a:moveTo>
                        <a:pt x="282176" y="0"/>
                      </a:moveTo>
                      <a:lnTo>
                        <a:pt x="297300" y="98300"/>
                      </a:lnTo>
                      <a:lnTo>
                        <a:pt x="344924" y="149100"/>
                      </a:lnTo>
                      <a:lnTo>
                        <a:pt x="398900" y="136400"/>
                      </a:lnTo>
                      <a:lnTo>
                        <a:pt x="437000" y="187200"/>
                      </a:lnTo>
                      <a:lnTo>
                        <a:pt x="516376" y="234824"/>
                      </a:lnTo>
                      <a:lnTo>
                        <a:pt x="560204" y="194982"/>
                      </a:lnTo>
                      <a:lnTo>
                        <a:pt x="605276" y="206250"/>
                      </a:lnTo>
                      <a:lnTo>
                        <a:pt x="652900" y="253876"/>
                      </a:lnTo>
                      <a:lnTo>
                        <a:pt x="652900" y="342776"/>
                      </a:lnTo>
                      <a:lnTo>
                        <a:pt x="662424" y="371350"/>
                      </a:lnTo>
                      <a:lnTo>
                        <a:pt x="668776" y="501524"/>
                      </a:lnTo>
                      <a:lnTo>
                        <a:pt x="773552" y="590424"/>
                      </a:lnTo>
                      <a:lnTo>
                        <a:pt x="770376" y="657100"/>
                      </a:lnTo>
                      <a:lnTo>
                        <a:pt x="741800" y="685676"/>
                      </a:lnTo>
                      <a:lnTo>
                        <a:pt x="760848" y="723776"/>
                      </a:lnTo>
                      <a:lnTo>
                        <a:pt x="760848" y="780924"/>
                      </a:lnTo>
                      <a:lnTo>
                        <a:pt x="903724" y="796800"/>
                      </a:lnTo>
                      <a:lnTo>
                        <a:pt x="962780" y="852576"/>
                      </a:lnTo>
                      <a:lnTo>
                        <a:pt x="962780" y="857760"/>
                      </a:lnTo>
                      <a:lnTo>
                        <a:pt x="978020" y="933960"/>
                      </a:lnTo>
                      <a:lnTo>
                        <a:pt x="1009348" y="980950"/>
                      </a:lnTo>
                      <a:lnTo>
                        <a:pt x="897376" y="980950"/>
                      </a:lnTo>
                      <a:lnTo>
                        <a:pt x="824352" y="1063500"/>
                      </a:lnTo>
                      <a:lnTo>
                        <a:pt x="741800" y="1060324"/>
                      </a:lnTo>
                      <a:lnTo>
                        <a:pt x="741800" y="1009524"/>
                      </a:lnTo>
                      <a:lnTo>
                        <a:pt x="694176" y="971424"/>
                      </a:lnTo>
                      <a:lnTo>
                        <a:pt x="589400" y="952376"/>
                      </a:lnTo>
                      <a:lnTo>
                        <a:pt x="567176" y="911100"/>
                      </a:lnTo>
                      <a:lnTo>
                        <a:pt x="614800" y="828550"/>
                      </a:lnTo>
                      <a:lnTo>
                        <a:pt x="551300" y="720600"/>
                      </a:lnTo>
                      <a:lnTo>
                        <a:pt x="535424" y="533276"/>
                      </a:lnTo>
                      <a:lnTo>
                        <a:pt x="386200" y="453900"/>
                      </a:lnTo>
                      <a:lnTo>
                        <a:pt x="303648" y="460250"/>
                      </a:lnTo>
                      <a:lnTo>
                        <a:pt x="163952" y="418976"/>
                      </a:lnTo>
                      <a:lnTo>
                        <a:pt x="116324" y="463424"/>
                      </a:lnTo>
                      <a:lnTo>
                        <a:pt x="27424" y="399924"/>
                      </a:lnTo>
                      <a:lnTo>
                        <a:pt x="0" y="351698"/>
                      </a:lnTo>
                      <a:lnTo>
                        <a:pt x="113152" y="230064"/>
                      </a:lnTo>
                      <a:lnTo>
                        <a:pt x="2821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88B37375-F453-4ADD-BE6A-4F6F1286C80A}"/>
                    </a:ext>
                  </a:extLst>
                </p:cNvPr>
                <p:cNvSpPr/>
                <p:nvPr/>
              </p:nvSpPr>
              <p:spPr>
                <a:xfrm>
                  <a:off x="39966900" y="19443098"/>
                  <a:ext cx="1409784" cy="997552"/>
                </a:xfrm>
                <a:custGeom>
                  <a:avLst/>
                  <a:gdLst>
                    <a:gd name="connsiteX0" fmla="*/ 210700 w 1409784"/>
                    <a:gd name="connsiteY0" fmla="*/ 0 h 997552"/>
                    <a:gd name="connsiteX1" fmla="*/ 238124 w 1409784"/>
                    <a:gd name="connsiteY1" fmla="*/ 48226 h 997552"/>
                    <a:gd name="connsiteX2" fmla="*/ 327024 w 1409784"/>
                    <a:gd name="connsiteY2" fmla="*/ 111726 h 997552"/>
                    <a:gd name="connsiteX3" fmla="*/ 374652 w 1409784"/>
                    <a:gd name="connsiteY3" fmla="*/ 67278 h 997552"/>
                    <a:gd name="connsiteX4" fmla="*/ 514348 w 1409784"/>
                    <a:gd name="connsiteY4" fmla="*/ 108552 h 997552"/>
                    <a:gd name="connsiteX5" fmla="*/ 596900 w 1409784"/>
                    <a:gd name="connsiteY5" fmla="*/ 102202 h 997552"/>
                    <a:gd name="connsiteX6" fmla="*/ 746124 w 1409784"/>
                    <a:gd name="connsiteY6" fmla="*/ 181578 h 997552"/>
                    <a:gd name="connsiteX7" fmla="*/ 762000 w 1409784"/>
                    <a:gd name="connsiteY7" fmla="*/ 368902 h 997552"/>
                    <a:gd name="connsiteX8" fmla="*/ 825500 w 1409784"/>
                    <a:gd name="connsiteY8" fmla="*/ 476852 h 997552"/>
                    <a:gd name="connsiteX9" fmla="*/ 777876 w 1409784"/>
                    <a:gd name="connsiteY9" fmla="*/ 559402 h 997552"/>
                    <a:gd name="connsiteX10" fmla="*/ 800100 w 1409784"/>
                    <a:gd name="connsiteY10" fmla="*/ 600678 h 997552"/>
                    <a:gd name="connsiteX11" fmla="*/ 904876 w 1409784"/>
                    <a:gd name="connsiteY11" fmla="*/ 619726 h 997552"/>
                    <a:gd name="connsiteX12" fmla="*/ 952500 w 1409784"/>
                    <a:gd name="connsiteY12" fmla="*/ 657826 h 997552"/>
                    <a:gd name="connsiteX13" fmla="*/ 952500 w 1409784"/>
                    <a:gd name="connsiteY13" fmla="*/ 708626 h 997552"/>
                    <a:gd name="connsiteX14" fmla="*/ 1035052 w 1409784"/>
                    <a:gd name="connsiteY14" fmla="*/ 711802 h 997552"/>
                    <a:gd name="connsiteX15" fmla="*/ 1108076 w 1409784"/>
                    <a:gd name="connsiteY15" fmla="*/ 629252 h 997552"/>
                    <a:gd name="connsiteX16" fmla="*/ 1220048 w 1409784"/>
                    <a:gd name="connsiteY16" fmla="*/ 629252 h 997552"/>
                    <a:gd name="connsiteX17" fmla="*/ 1264920 w 1409784"/>
                    <a:gd name="connsiteY17" fmla="*/ 696562 h 997552"/>
                    <a:gd name="connsiteX18" fmla="*/ 1371600 w 1409784"/>
                    <a:gd name="connsiteY18" fmla="*/ 765142 h 997552"/>
                    <a:gd name="connsiteX19" fmla="*/ 1409784 w 1409784"/>
                    <a:gd name="connsiteY19" fmla="*/ 758778 h 997552"/>
                    <a:gd name="connsiteX20" fmla="*/ 1400176 w 1409784"/>
                    <a:gd name="connsiteY20" fmla="*/ 768952 h 997552"/>
                    <a:gd name="connsiteX21" fmla="*/ 1204912 w 1409784"/>
                    <a:gd name="connsiteY21" fmla="*/ 859440 h 997552"/>
                    <a:gd name="connsiteX22" fmla="*/ 1138236 w 1409784"/>
                    <a:gd name="connsiteY22" fmla="*/ 854678 h 997552"/>
                    <a:gd name="connsiteX23" fmla="*/ 1085852 w 1409784"/>
                    <a:gd name="connsiteY23" fmla="*/ 897540 h 997552"/>
                    <a:gd name="connsiteX24" fmla="*/ 881064 w 1409784"/>
                    <a:gd name="connsiteY24" fmla="*/ 945166 h 997552"/>
                    <a:gd name="connsiteX25" fmla="*/ 847724 w 1409784"/>
                    <a:gd name="connsiteY25" fmla="*/ 988026 h 997552"/>
                    <a:gd name="connsiteX26" fmla="*/ 757236 w 1409784"/>
                    <a:gd name="connsiteY26" fmla="*/ 959452 h 997552"/>
                    <a:gd name="connsiteX27" fmla="*/ 681036 w 1409784"/>
                    <a:gd name="connsiteY27" fmla="*/ 997552 h 997552"/>
                    <a:gd name="connsiteX28" fmla="*/ 566740 w 1409784"/>
                    <a:gd name="connsiteY28" fmla="*/ 897540 h 997552"/>
                    <a:gd name="connsiteX29" fmla="*/ 495300 w 1409784"/>
                    <a:gd name="connsiteY29" fmla="*/ 868966 h 997552"/>
                    <a:gd name="connsiteX30" fmla="*/ 378288 w 1409784"/>
                    <a:gd name="connsiteY30" fmla="*/ 868966 h 997552"/>
                    <a:gd name="connsiteX31" fmla="*/ 371476 w 1409784"/>
                    <a:gd name="connsiteY31" fmla="*/ 775302 h 997552"/>
                    <a:gd name="connsiteX32" fmla="*/ 257176 w 1409784"/>
                    <a:gd name="connsiteY32" fmla="*/ 695926 h 997552"/>
                    <a:gd name="connsiteX33" fmla="*/ 222252 w 1409784"/>
                    <a:gd name="connsiteY33" fmla="*/ 737202 h 997552"/>
                    <a:gd name="connsiteX34" fmla="*/ 161924 w 1409784"/>
                    <a:gd name="connsiteY34" fmla="*/ 743552 h 997552"/>
                    <a:gd name="connsiteX35" fmla="*/ 47624 w 1409784"/>
                    <a:gd name="connsiteY35" fmla="*/ 619726 h 997552"/>
                    <a:gd name="connsiteX36" fmla="*/ 50800 w 1409784"/>
                    <a:gd name="connsiteY36" fmla="*/ 530826 h 997552"/>
                    <a:gd name="connsiteX37" fmla="*/ 0 w 1409784"/>
                    <a:gd name="connsiteY37" fmla="*/ 499078 h 997552"/>
                    <a:gd name="connsiteX38" fmla="*/ 12700 w 1409784"/>
                    <a:gd name="connsiteY38" fmla="*/ 429226 h 997552"/>
                    <a:gd name="connsiteX39" fmla="*/ 149224 w 1409784"/>
                    <a:gd name="connsiteY39" fmla="*/ 381602 h 997552"/>
                    <a:gd name="connsiteX40" fmla="*/ 219076 w 1409784"/>
                    <a:gd name="connsiteY40" fmla="*/ 257778 h 997552"/>
                    <a:gd name="connsiteX41" fmla="*/ 88900 w 1409784"/>
                    <a:gd name="connsiteY41" fmla="*/ 197452 h 997552"/>
                    <a:gd name="connsiteX42" fmla="*/ 155576 w 1409784"/>
                    <a:gd name="connsiteY42" fmla="*/ 114902 h 997552"/>
                    <a:gd name="connsiteX43" fmla="*/ 134148 w 1409784"/>
                    <a:gd name="connsiteY43" fmla="*/ 82294 h 997552"/>
                    <a:gd name="connsiteX44" fmla="*/ 210700 w 1409784"/>
                    <a:gd name="connsiteY44" fmla="*/ 0 h 997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409784" h="997552">
                      <a:moveTo>
                        <a:pt x="210700" y="0"/>
                      </a:moveTo>
                      <a:lnTo>
                        <a:pt x="238124" y="48226"/>
                      </a:lnTo>
                      <a:lnTo>
                        <a:pt x="327024" y="111726"/>
                      </a:lnTo>
                      <a:lnTo>
                        <a:pt x="374652" y="67278"/>
                      </a:lnTo>
                      <a:lnTo>
                        <a:pt x="514348" y="108552"/>
                      </a:lnTo>
                      <a:lnTo>
                        <a:pt x="596900" y="102202"/>
                      </a:lnTo>
                      <a:lnTo>
                        <a:pt x="746124" y="181578"/>
                      </a:lnTo>
                      <a:lnTo>
                        <a:pt x="762000" y="368902"/>
                      </a:lnTo>
                      <a:lnTo>
                        <a:pt x="825500" y="476852"/>
                      </a:lnTo>
                      <a:lnTo>
                        <a:pt x="777876" y="559402"/>
                      </a:lnTo>
                      <a:lnTo>
                        <a:pt x="800100" y="600678"/>
                      </a:lnTo>
                      <a:lnTo>
                        <a:pt x="904876" y="619726"/>
                      </a:lnTo>
                      <a:lnTo>
                        <a:pt x="952500" y="657826"/>
                      </a:lnTo>
                      <a:lnTo>
                        <a:pt x="952500" y="708626"/>
                      </a:lnTo>
                      <a:lnTo>
                        <a:pt x="1035052" y="711802"/>
                      </a:lnTo>
                      <a:lnTo>
                        <a:pt x="1108076" y="629252"/>
                      </a:lnTo>
                      <a:lnTo>
                        <a:pt x="1220048" y="629252"/>
                      </a:lnTo>
                      <a:lnTo>
                        <a:pt x="1264920" y="696562"/>
                      </a:lnTo>
                      <a:lnTo>
                        <a:pt x="1371600" y="765142"/>
                      </a:lnTo>
                      <a:lnTo>
                        <a:pt x="1409784" y="758778"/>
                      </a:lnTo>
                      <a:lnTo>
                        <a:pt x="1400176" y="768952"/>
                      </a:lnTo>
                      <a:lnTo>
                        <a:pt x="1204912" y="859440"/>
                      </a:lnTo>
                      <a:lnTo>
                        <a:pt x="1138236" y="854678"/>
                      </a:lnTo>
                      <a:lnTo>
                        <a:pt x="1085852" y="897540"/>
                      </a:lnTo>
                      <a:lnTo>
                        <a:pt x="881064" y="945166"/>
                      </a:lnTo>
                      <a:lnTo>
                        <a:pt x="847724" y="988026"/>
                      </a:lnTo>
                      <a:lnTo>
                        <a:pt x="757236" y="959452"/>
                      </a:lnTo>
                      <a:lnTo>
                        <a:pt x="681036" y="997552"/>
                      </a:lnTo>
                      <a:lnTo>
                        <a:pt x="566740" y="897540"/>
                      </a:lnTo>
                      <a:lnTo>
                        <a:pt x="495300" y="868966"/>
                      </a:lnTo>
                      <a:lnTo>
                        <a:pt x="378288" y="868966"/>
                      </a:lnTo>
                      <a:lnTo>
                        <a:pt x="371476" y="775302"/>
                      </a:lnTo>
                      <a:lnTo>
                        <a:pt x="257176" y="695926"/>
                      </a:lnTo>
                      <a:lnTo>
                        <a:pt x="222252" y="737202"/>
                      </a:lnTo>
                      <a:lnTo>
                        <a:pt x="161924" y="743552"/>
                      </a:lnTo>
                      <a:lnTo>
                        <a:pt x="47624" y="619726"/>
                      </a:lnTo>
                      <a:lnTo>
                        <a:pt x="50800" y="530826"/>
                      </a:lnTo>
                      <a:lnTo>
                        <a:pt x="0" y="499078"/>
                      </a:lnTo>
                      <a:lnTo>
                        <a:pt x="12700" y="429226"/>
                      </a:lnTo>
                      <a:lnTo>
                        <a:pt x="149224" y="381602"/>
                      </a:lnTo>
                      <a:lnTo>
                        <a:pt x="219076" y="257778"/>
                      </a:lnTo>
                      <a:lnTo>
                        <a:pt x="88900" y="197452"/>
                      </a:lnTo>
                      <a:lnTo>
                        <a:pt x="155576" y="114902"/>
                      </a:lnTo>
                      <a:lnTo>
                        <a:pt x="134148" y="82294"/>
                      </a:lnTo>
                      <a:lnTo>
                        <a:pt x="2107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56FE0A6A-9033-433F-9A1F-4EAD02576CEF}"/>
                    </a:ext>
                  </a:extLst>
                </p:cNvPr>
                <p:cNvSpPr/>
                <p:nvPr/>
              </p:nvSpPr>
              <p:spPr>
                <a:xfrm>
                  <a:off x="39898696" y="19525392"/>
                  <a:ext cx="287280" cy="355012"/>
                </a:xfrm>
                <a:custGeom>
                  <a:avLst/>
                  <a:gdLst>
                    <a:gd name="connsiteX0" fmla="*/ 202352 w 287280"/>
                    <a:gd name="connsiteY0" fmla="*/ 0 h 355012"/>
                    <a:gd name="connsiteX1" fmla="*/ 223780 w 287280"/>
                    <a:gd name="connsiteY1" fmla="*/ 32608 h 355012"/>
                    <a:gd name="connsiteX2" fmla="*/ 157104 w 287280"/>
                    <a:gd name="connsiteY2" fmla="*/ 115158 h 355012"/>
                    <a:gd name="connsiteX3" fmla="*/ 287280 w 287280"/>
                    <a:gd name="connsiteY3" fmla="*/ 175484 h 355012"/>
                    <a:gd name="connsiteX4" fmla="*/ 217428 w 287280"/>
                    <a:gd name="connsiteY4" fmla="*/ 299308 h 355012"/>
                    <a:gd name="connsiteX5" fmla="*/ 80904 w 287280"/>
                    <a:gd name="connsiteY5" fmla="*/ 346932 h 355012"/>
                    <a:gd name="connsiteX6" fmla="*/ 79436 w 287280"/>
                    <a:gd name="connsiteY6" fmla="*/ 355012 h 355012"/>
                    <a:gd name="connsiteX7" fmla="*/ 14228 w 287280"/>
                    <a:gd name="connsiteY7" fmla="*/ 242158 h 355012"/>
                    <a:gd name="connsiteX8" fmla="*/ 45980 w 287280"/>
                    <a:gd name="connsiteY8" fmla="*/ 213584 h 355012"/>
                    <a:gd name="connsiteX9" fmla="*/ 45980 w 287280"/>
                    <a:gd name="connsiteY9" fmla="*/ 194532 h 355012"/>
                    <a:gd name="connsiteX10" fmla="*/ 4704 w 287280"/>
                    <a:gd name="connsiteY10" fmla="*/ 162784 h 355012"/>
                    <a:gd name="connsiteX11" fmla="*/ 0 w 287280"/>
                    <a:gd name="connsiteY11" fmla="*/ 122020 h 355012"/>
                    <a:gd name="connsiteX12" fmla="*/ 39628 w 287280"/>
                    <a:gd name="connsiteY12" fmla="*/ 67532 h 355012"/>
                    <a:gd name="connsiteX13" fmla="*/ 72968 w 287280"/>
                    <a:gd name="connsiteY13" fmla="*/ 62772 h 355012"/>
                    <a:gd name="connsiteX14" fmla="*/ 201552 w 287280"/>
                    <a:gd name="connsiteY14" fmla="*/ 858 h 355012"/>
                    <a:gd name="connsiteX15" fmla="*/ 202352 w 287280"/>
                    <a:gd name="connsiteY15" fmla="*/ 0 h 355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87280" h="355012">
                      <a:moveTo>
                        <a:pt x="202352" y="0"/>
                      </a:moveTo>
                      <a:lnTo>
                        <a:pt x="223780" y="32608"/>
                      </a:lnTo>
                      <a:lnTo>
                        <a:pt x="157104" y="115158"/>
                      </a:lnTo>
                      <a:lnTo>
                        <a:pt x="287280" y="175484"/>
                      </a:lnTo>
                      <a:lnTo>
                        <a:pt x="217428" y="299308"/>
                      </a:lnTo>
                      <a:lnTo>
                        <a:pt x="80904" y="346932"/>
                      </a:lnTo>
                      <a:lnTo>
                        <a:pt x="79436" y="355012"/>
                      </a:lnTo>
                      <a:lnTo>
                        <a:pt x="14228" y="242158"/>
                      </a:lnTo>
                      <a:lnTo>
                        <a:pt x="45980" y="213584"/>
                      </a:lnTo>
                      <a:lnTo>
                        <a:pt x="45980" y="194532"/>
                      </a:lnTo>
                      <a:lnTo>
                        <a:pt x="4704" y="162784"/>
                      </a:lnTo>
                      <a:lnTo>
                        <a:pt x="0" y="122020"/>
                      </a:lnTo>
                      <a:lnTo>
                        <a:pt x="39628" y="67532"/>
                      </a:lnTo>
                      <a:lnTo>
                        <a:pt x="72968" y="62772"/>
                      </a:lnTo>
                      <a:lnTo>
                        <a:pt x="201552" y="858"/>
                      </a:lnTo>
                      <a:lnTo>
                        <a:pt x="2023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7704B006-AB81-410C-B84B-4F6027C1A931}"/>
                    </a:ext>
                  </a:extLst>
                </p:cNvPr>
                <p:cNvSpPr/>
                <p:nvPr/>
              </p:nvSpPr>
              <p:spPr>
                <a:xfrm>
                  <a:off x="38490524" y="22679024"/>
                  <a:ext cx="1034256" cy="1230970"/>
                </a:xfrm>
                <a:custGeom>
                  <a:avLst/>
                  <a:gdLst>
                    <a:gd name="connsiteX0" fmla="*/ 495300 w 1034256"/>
                    <a:gd name="connsiteY0" fmla="*/ 0 h 1230970"/>
                    <a:gd name="connsiteX1" fmla="*/ 552452 w 1034256"/>
                    <a:gd name="connsiteY1" fmla="*/ 38100 h 1230970"/>
                    <a:gd name="connsiteX2" fmla="*/ 509588 w 1034256"/>
                    <a:gd name="connsiteY2" fmla="*/ 104776 h 1230970"/>
                    <a:gd name="connsiteX3" fmla="*/ 561976 w 1034256"/>
                    <a:gd name="connsiteY3" fmla="*/ 142876 h 1230970"/>
                    <a:gd name="connsiteX4" fmla="*/ 642940 w 1034256"/>
                    <a:gd name="connsiteY4" fmla="*/ 42864 h 1230970"/>
                    <a:gd name="connsiteX5" fmla="*/ 804864 w 1034256"/>
                    <a:gd name="connsiteY5" fmla="*/ 85726 h 1230970"/>
                    <a:gd name="connsiteX6" fmla="*/ 795340 w 1034256"/>
                    <a:gd name="connsiteY6" fmla="*/ 200026 h 1230970"/>
                    <a:gd name="connsiteX7" fmla="*/ 990600 w 1034256"/>
                    <a:gd name="connsiteY7" fmla="*/ 295276 h 1230970"/>
                    <a:gd name="connsiteX8" fmla="*/ 952500 w 1034256"/>
                    <a:gd name="connsiteY8" fmla="*/ 347664 h 1230970"/>
                    <a:gd name="connsiteX9" fmla="*/ 995364 w 1034256"/>
                    <a:gd name="connsiteY9" fmla="*/ 438152 h 1230970"/>
                    <a:gd name="connsiteX10" fmla="*/ 971552 w 1034256"/>
                    <a:gd name="connsiteY10" fmla="*/ 485776 h 1230970"/>
                    <a:gd name="connsiteX11" fmla="*/ 1033464 w 1034256"/>
                    <a:gd name="connsiteY11" fmla="*/ 590552 h 1230970"/>
                    <a:gd name="connsiteX12" fmla="*/ 1034256 w 1034256"/>
                    <a:gd name="connsiteY12" fmla="*/ 592934 h 1230970"/>
                    <a:gd name="connsiteX13" fmla="*/ 1006476 w 1034256"/>
                    <a:gd name="connsiteY13" fmla="*/ 631826 h 1230970"/>
                    <a:gd name="connsiteX14" fmla="*/ 1000124 w 1034256"/>
                    <a:gd name="connsiteY14" fmla="*/ 752476 h 1230970"/>
                    <a:gd name="connsiteX15" fmla="*/ 828676 w 1034256"/>
                    <a:gd name="connsiteY15" fmla="*/ 860426 h 1230970"/>
                    <a:gd name="connsiteX16" fmla="*/ 663576 w 1034256"/>
                    <a:gd name="connsiteY16" fmla="*/ 873126 h 1230970"/>
                    <a:gd name="connsiteX17" fmla="*/ 625476 w 1034256"/>
                    <a:gd name="connsiteY17" fmla="*/ 904876 h 1230970"/>
                    <a:gd name="connsiteX18" fmla="*/ 619124 w 1034256"/>
                    <a:gd name="connsiteY18" fmla="*/ 1044576 h 1230970"/>
                    <a:gd name="connsiteX19" fmla="*/ 669924 w 1034256"/>
                    <a:gd name="connsiteY19" fmla="*/ 1095376 h 1230970"/>
                    <a:gd name="connsiteX20" fmla="*/ 669924 w 1034256"/>
                    <a:gd name="connsiteY20" fmla="*/ 1228726 h 1230970"/>
                    <a:gd name="connsiteX21" fmla="*/ 581028 w 1034256"/>
                    <a:gd name="connsiteY21" fmla="*/ 1216026 h 1230970"/>
                    <a:gd name="connsiteX22" fmla="*/ 531208 w 1034256"/>
                    <a:gd name="connsiteY22" fmla="*/ 1230970 h 1230970"/>
                    <a:gd name="connsiteX23" fmla="*/ 476252 w 1034256"/>
                    <a:gd name="connsiteY23" fmla="*/ 1081088 h 1230970"/>
                    <a:gd name="connsiteX24" fmla="*/ 371476 w 1034256"/>
                    <a:gd name="connsiteY24" fmla="*/ 981076 h 1230970"/>
                    <a:gd name="connsiteX25" fmla="*/ 204788 w 1034256"/>
                    <a:gd name="connsiteY25" fmla="*/ 995364 h 1230970"/>
                    <a:gd name="connsiteX26" fmla="*/ 100012 w 1034256"/>
                    <a:gd name="connsiteY26" fmla="*/ 938214 h 1230970"/>
                    <a:gd name="connsiteX27" fmla="*/ 43576 w 1034256"/>
                    <a:gd name="connsiteY27" fmla="*/ 975838 h 1230970"/>
                    <a:gd name="connsiteX28" fmla="*/ 0 w 1034256"/>
                    <a:gd name="connsiteY28" fmla="*/ 908052 h 1230970"/>
                    <a:gd name="connsiteX29" fmla="*/ 25400 w 1034256"/>
                    <a:gd name="connsiteY29" fmla="*/ 876300 h 1230970"/>
                    <a:gd name="connsiteX30" fmla="*/ 53976 w 1034256"/>
                    <a:gd name="connsiteY30" fmla="*/ 758826 h 1230970"/>
                    <a:gd name="connsiteX31" fmla="*/ 146052 w 1034256"/>
                    <a:gd name="connsiteY31" fmla="*/ 571500 h 1230970"/>
                    <a:gd name="connsiteX32" fmla="*/ 222252 w 1034256"/>
                    <a:gd name="connsiteY32" fmla="*/ 514352 h 1230970"/>
                    <a:gd name="connsiteX33" fmla="*/ 190500 w 1034256"/>
                    <a:gd name="connsiteY33" fmla="*/ 454026 h 1230970"/>
                    <a:gd name="connsiteX34" fmla="*/ 238124 w 1034256"/>
                    <a:gd name="connsiteY34" fmla="*/ 346076 h 1230970"/>
                    <a:gd name="connsiteX35" fmla="*/ 339724 w 1034256"/>
                    <a:gd name="connsiteY35" fmla="*/ 266700 h 1230970"/>
                    <a:gd name="connsiteX36" fmla="*/ 244476 w 1034256"/>
                    <a:gd name="connsiteY36" fmla="*/ 133352 h 1230970"/>
                    <a:gd name="connsiteX37" fmla="*/ 292100 w 1034256"/>
                    <a:gd name="connsiteY37" fmla="*/ 63500 h 1230970"/>
                    <a:gd name="connsiteX38" fmla="*/ 295564 w 1034256"/>
                    <a:gd name="connsiteY38" fmla="*/ 61340 h 1230970"/>
                    <a:gd name="connsiteX39" fmla="*/ 290516 w 1034256"/>
                    <a:gd name="connsiteY39" fmla="*/ 71440 h 1230970"/>
                    <a:gd name="connsiteX40" fmla="*/ 333376 w 1034256"/>
                    <a:gd name="connsiteY40" fmla="*/ 104776 h 1230970"/>
                    <a:gd name="connsiteX41" fmla="*/ 361952 w 1034256"/>
                    <a:gd name="connsiteY41" fmla="*/ 85726 h 1230970"/>
                    <a:gd name="connsiteX42" fmla="*/ 414340 w 1034256"/>
                    <a:gd name="connsiteY42" fmla="*/ 128588 h 1230970"/>
                    <a:gd name="connsiteX43" fmla="*/ 452440 w 1034256"/>
                    <a:gd name="connsiteY43" fmla="*/ 119064 h 1230970"/>
                    <a:gd name="connsiteX44" fmla="*/ 495300 w 1034256"/>
                    <a:gd name="connsiteY44" fmla="*/ 0 h 1230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034256" h="1230970">
                      <a:moveTo>
                        <a:pt x="495300" y="0"/>
                      </a:moveTo>
                      <a:lnTo>
                        <a:pt x="552452" y="38100"/>
                      </a:lnTo>
                      <a:lnTo>
                        <a:pt x="509588" y="104776"/>
                      </a:lnTo>
                      <a:lnTo>
                        <a:pt x="561976" y="142876"/>
                      </a:lnTo>
                      <a:lnTo>
                        <a:pt x="642940" y="42864"/>
                      </a:lnTo>
                      <a:lnTo>
                        <a:pt x="804864" y="85726"/>
                      </a:lnTo>
                      <a:lnTo>
                        <a:pt x="795340" y="200026"/>
                      </a:lnTo>
                      <a:lnTo>
                        <a:pt x="990600" y="295276"/>
                      </a:lnTo>
                      <a:lnTo>
                        <a:pt x="952500" y="347664"/>
                      </a:lnTo>
                      <a:lnTo>
                        <a:pt x="995364" y="438152"/>
                      </a:lnTo>
                      <a:lnTo>
                        <a:pt x="971552" y="485776"/>
                      </a:lnTo>
                      <a:lnTo>
                        <a:pt x="1033464" y="590552"/>
                      </a:lnTo>
                      <a:lnTo>
                        <a:pt x="1034256" y="592934"/>
                      </a:lnTo>
                      <a:lnTo>
                        <a:pt x="1006476" y="631826"/>
                      </a:lnTo>
                      <a:lnTo>
                        <a:pt x="1000124" y="752476"/>
                      </a:lnTo>
                      <a:lnTo>
                        <a:pt x="828676" y="860426"/>
                      </a:lnTo>
                      <a:lnTo>
                        <a:pt x="663576" y="873126"/>
                      </a:lnTo>
                      <a:lnTo>
                        <a:pt x="625476" y="904876"/>
                      </a:lnTo>
                      <a:lnTo>
                        <a:pt x="619124" y="1044576"/>
                      </a:lnTo>
                      <a:lnTo>
                        <a:pt x="669924" y="1095376"/>
                      </a:lnTo>
                      <a:lnTo>
                        <a:pt x="669924" y="1228726"/>
                      </a:lnTo>
                      <a:lnTo>
                        <a:pt x="581028" y="1216026"/>
                      </a:lnTo>
                      <a:lnTo>
                        <a:pt x="531208" y="1230970"/>
                      </a:lnTo>
                      <a:lnTo>
                        <a:pt x="476252" y="1081088"/>
                      </a:lnTo>
                      <a:lnTo>
                        <a:pt x="371476" y="981076"/>
                      </a:lnTo>
                      <a:lnTo>
                        <a:pt x="204788" y="995364"/>
                      </a:lnTo>
                      <a:lnTo>
                        <a:pt x="100012" y="938214"/>
                      </a:lnTo>
                      <a:lnTo>
                        <a:pt x="43576" y="975838"/>
                      </a:lnTo>
                      <a:lnTo>
                        <a:pt x="0" y="908052"/>
                      </a:lnTo>
                      <a:lnTo>
                        <a:pt x="25400" y="876300"/>
                      </a:lnTo>
                      <a:lnTo>
                        <a:pt x="53976" y="758826"/>
                      </a:lnTo>
                      <a:lnTo>
                        <a:pt x="146052" y="571500"/>
                      </a:lnTo>
                      <a:lnTo>
                        <a:pt x="222252" y="514352"/>
                      </a:lnTo>
                      <a:lnTo>
                        <a:pt x="190500" y="454026"/>
                      </a:lnTo>
                      <a:lnTo>
                        <a:pt x="238124" y="346076"/>
                      </a:lnTo>
                      <a:lnTo>
                        <a:pt x="339724" y="266700"/>
                      </a:lnTo>
                      <a:lnTo>
                        <a:pt x="244476" y="133352"/>
                      </a:lnTo>
                      <a:lnTo>
                        <a:pt x="292100" y="63500"/>
                      </a:lnTo>
                      <a:lnTo>
                        <a:pt x="295564" y="61340"/>
                      </a:lnTo>
                      <a:lnTo>
                        <a:pt x="290516" y="71440"/>
                      </a:lnTo>
                      <a:lnTo>
                        <a:pt x="333376" y="104776"/>
                      </a:lnTo>
                      <a:lnTo>
                        <a:pt x="361952" y="85726"/>
                      </a:lnTo>
                      <a:lnTo>
                        <a:pt x="414340" y="128588"/>
                      </a:lnTo>
                      <a:lnTo>
                        <a:pt x="452440" y="119064"/>
                      </a:lnTo>
                      <a:lnTo>
                        <a:pt x="4953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D9775097-49C9-446D-935D-84133A6120C5}"/>
                    </a:ext>
                  </a:extLst>
                </p:cNvPr>
                <p:cNvSpPr/>
                <p:nvPr/>
              </p:nvSpPr>
              <p:spPr>
                <a:xfrm>
                  <a:off x="39693848" y="20062702"/>
                  <a:ext cx="651340" cy="590674"/>
                </a:xfrm>
                <a:custGeom>
                  <a:avLst/>
                  <a:gdLst>
                    <a:gd name="connsiteX0" fmla="*/ 320680 w 651340"/>
                    <a:gd name="connsiteY0" fmla="*/ 0 h 590674"/>
                    <a:gd name="connsiteX1" fmla="*/ 320676 w 651340"/>
                    <a:gd name="connsiteY1" fmla="*/ 122 h 590674"/>
                    <a:gd name="connsiteX2" fmla="*/ 434976 w 651340"/>
                    <a:gd name="connsiteY2" fmla="*/ 123948 h 590674"/>
                    <a:gd name="connsiteX3" fmla="*/ 495304 w 651340"/>
                    <a:gd name="connsiteY3" fmla="*/ 117598 h 590674"/>
                    <a:gd name="connsiteX4" fmla="*/ 530228 w 651340"/>
                    <a:gd name="connsiteY4" fmla="*/ 76322 h 590674"/>
                    <a:gd name="connsiteX5" fmla="*/ 644528 w 651340"/>
                    <a:gd name="connsiteY5" fmla="*/ 155698 h 590674"/>
                    <a:gd name="connsiteX6" fmla="*/ 651340 w 651340"/>
                    <a:gd name="connsiteY6" fmla="*/ 249362 h 590674"/>
                    <a:gd name="connsiteX7" fmla="*/ 649288 w 651340"/>
                    <a:gd name="connsiteY7" fmla="*/ 249362 h 590674"/>
                    <a:gd name="connsiteX8" fmla="*/ 506416 w 651340"/>
                    <a:gd name="connsiteY8" fmla="*/ 468436 h 590674"/>
                    <a:gd name="connsiteX9" fmla="*/ 420688 w 651340"/>
                    <a:gd name="connsiteY9" fmla="*/ 497010 h 590674"/>
                    <a:gd name="connsiteX10" fmla="*/ 415928 w 651340"/>
                    <a:gd name="connsiteY10" fmla="*/ 568448 h 590674"/>
                    <a:gd name="connsiteX11" fmla="*/ 421080 w 651340"/>
                    <a:gd name="connsiteY11" fmla="*/ 576176 h 590674"/>
                    <a:gd name="connsiteX12" fmla="*/ 384176 w 651340"/>
                    <a:gd name="connsiteY12" fmla="*/ 590674 h 590674"/>
                    <a:gd name="connsiteX13" fmla="*/ 263528 w 651340"/>
                    <a:gd name="connsiteY13" fmla="*/ 552574 h 590674"/>
                    <a:gd name="connsiteX14" fmla="*/ 200028 w 651340"/>
                    <a:gd name="connsiteY14" fmla="*/ 565274 h 590674"/>
                    <a:gd name="connsiteX15" fmla="*/ 196852 w 651340"/>
                    <a:gd name="connsiteY15" fmla="*/ 504948 h 590674"/>
                    <a:gd name="connsiteX16" fmla="*/ 50800 w 651340"/>
                    <a:gd name="connsiteY16" fmla="*/ 419222 h 590674"/>
                    <a:gd name="connsiteX17" fmla="*/ 66676 w 651340"/>
                    <a:gd name="connsiteY17" fmla="*/ 320798 h 590674"/>
                    <a:gd name="connsiteX18" fmla="*/ 0 w 651340"/>
                    <a:gd name="connsiteY18" fmla="*/ 311274 h 590674"/>
                    <a:gd name="connsiteX19" fmla="*/ 0 w 651340"/>
                    <a:gd name="connsiteY19" fmla="*/ 279522 h 590674"/>
                    <a:gd name="connsiteX20" fmla="*/ 57152 w 651340"/>
                    <a:gd name="connsiteY20" fmla="*/ 216022 h 590674"/>
                    <a:gd name="connsiteX21" fmla="*/ 12704 w 651340"/>
                    <a:gd name="connsiteY21" fmla="*/ 196974 h 590674"/>
                    <a:gd name="connsiteX22" fmla="*/ 6352 w 651340"/>
                    <a:gd name="connsiteY22" fmla="*/ 149348 h 590674"/>
                    <a:gd name="connsiteX23" fmla="*/ 85728 w 651340"/>
                    <a:gd name="connsiteY23" fmla="*/ 89022 h 590674"/>
                    <a:gd name="connsiteX24" fmla="*/ 234952 w 651340"/>
                    <a:gd name="connsiteY24" fmla="*/ 92198 h 590674"/>
                    <a:gd name="connsiteX25" fmla="*/ 320680 w 651340"/>
                    <a:gd name="connsiteY25" fmla="*/ 0 h 590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51340" h="590674">
                      <a:moveTo>
                        <a:pt x="320680" y="0"/>
                      </a:moveTo>
                      <a:lnTo>
                        <a:pt x="320676" y="122"/>
                      </a:lnTo>
                      <a:lnTo>
                        <a:pt x="434976" y="123948"/>
                      </a:lnTo>
                      <a:lnTo>
                        <a:pt x="495304" y="117598"/>
                      </a:lnTo>
                      <a:lnTo>
                        <a:pt x="530228" y="76322"/>
                      </a:lnTo>
                      <a:lnTo>
                        <a:pt x="644528" y="155698"/>
                      </a:lnTo>
                      <a:lnTo>
                        <a:pt x="651340" y="249362"/>
                      </a:lnTo>
                      <a:lnTo>
                        <a:pt x="649288" y="249362"/>
                      </a:lnTo>
                      <a:lnTo>
                        <a:pt x="506416" y="468436"/>
                      </a:lnTo>
                      <a:lnTo>
                        <a:pt x="420688" y="497010"/>
                      </a:lnTo>
                      <a:lnTo>
                        <a:pt x="415928" y="568448"/>
                      </a:lnTo>
                      <a:lnTo>
                        <a:pt x="421080" y="576176"/>
                      </a:lnTo>
                      <a:lnTo>
                        <a:pt x="384176" y="590674"/>
                      </a:lnTo>
                      <a:lnTo>
                        <a:pt x="263528" y="552574"/>
                      </a:lnTo>
                      <a:lnTo>
                        <a:pt x="200028" y="565274"/>
                      </a:lnTo>
                      <a:lnTo>
                        <a:pt x="196852" y="504948"/>
                      </a:lnTo>
                      <a:lnTo>
                        <a:pt x="50800" y="419222"/>
                      </a:lnTo>
                      <a:lnTo>
                        <a:pt x="66676" y="320798"/>
                      </a:lnTo>
                      <a:lnTo>
                        <a:pt x="0" y="311274"/>
                      </a:lnTo>
                      <a:lnTo>
                        <a:pt x="0" y="279522"/>
                      </a:lnTo>
                      <a:lnTo>
                        <a:pt x="57152" y="216022"/>
                      </a:lnTo>
                      <a:lnTo>
                        <a:pt x="12704" y="196974"/>
                      </a:lnTo>
                      <a:lnTo>
                        <a:pt x="6352" y="149348"/>
                      </a:lnTo>
                      <a:lnTo>
                        <a:pt x="85728" y="89022"/>
                      </a:lnTo>
                      <a:lnTo>
                        <a:pt x="234952" y="92198"/>
                      </a:lnTo>
                      <a:lnTo>
                        <a:pt x="3206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2824E9DE-AD97-44E9-883E-E9FEBA5E4A20}"/>
                    </a:ext>
                  </a:extLst>
                </p:cNvPr>
                <p:cNvSpPr/>
                <p:nvPr/>
              </p:nvSpPr>
              <p:spPr>
                <a:xfrm>
                  <a:off x="37749712" y="22579012"/>
                  <a:ext cx="1080536" cy="1429294"/>
                </a:xfrm>
                <a:custGeom>
                  <a:avLst/>
                  <a:gdLst>
                    <a:gd name="connsiteX0" fmla="*/ 469352 w 1080536"/>
                    <a:gd name="connsiteY0" fmla="*/ 0 h 1429294"/>
                    <a:gd name="connsiteX1" fmla="*/ 636040 w 1080536"/>
                    <a:gd name="connsiteY1" fmla="*/ 0 h 1429294"/>
                    <a:gd name="connsiteX2" fmla="*/ 664612 w 1080536"/>
                    <a:gd name="connsiteY2" fmla="*/ 76200 h 1429294"/>
                    <a:gd name="connsiteX3" fmla="*/ 788440 w 1080536"/>
                    <a:gd name="connsiteY3" fmla="*/ 47626 h 1429294"/>
                    <a:gd name="connsiteX4" fmla="*/ 959888 w 1080536"/>
                    <a:gd name="connsiteY4" fmla="*/ 95252 h 1429294"/>
                    <a:gd name="connsiteX5" fmla="*/ 997288 w 1080536"/>
                    <a:gd name="connsiteY5" fmla="*/ 215762 h 1429294"/>
                    <a:gd name="connsiteX6" fmla="*/ 985288 w 1080536"/>
                    <a:gd name="connsiteY6" fmla="*/ 233364 h 1429294"/>
                    <a:gd name="connsiteX7" fmla="*/ 1080536 w 1080536"/>
                    <a:gd name="connsiteY7" fmla="*/ 366712 h 1429294"/>
                    <a:gd name="connsiteX8" fmla="*/ 978936 w 1080536"/>
                    <a:gd name="connsiteY8" fmla="*/ 446088 h 1429294"/>
                    <a:gd name="connsiteX9" fmla="*/ 931312 w 1080536"/>
                    <a:gd name="connsiteY9" fmla="*/ 554038 h 1429294"/>
                    <a:gd name="connsiteX10" fmla="*/ 963064 w 1080536"/>
                    <a:gd name="connsiteY10" fmla="*/ 614364 h 1429294"/>
                    <a:gd name="connsiteX11" fmla="*/ 886864 w 1080536"/>
                    <a:gd name="connsiteY11" fmla="*/ 671512 h 1429294"/>
                    <a:gd name="connsiteX12" fmla="*/ 794788 w 1080536"/>
                    <a:gd name="connsiteY12" fmla="*/ 858838 h 1429294"/>
                    <a:gd name="connsiteX13" fmla="*/ 766212 w 1080536"/>
                    <a:gd name="connsiteY13" fmla="*/ 976312 h 1429294"/>
                    <a:gd name="connsiteX14" fmla="*/ 740812 w 1080536"/>
                    <a:gd name="connsiteY14" fmla="*/ 1008064 h 1429294"/>
                    <a:gd name="connsiteX15" fmla="*/ 784388 w 1080536"/>
                    <a:gd name="connsiteY15" fmla="*/ 1075850 h 1429294"/>
                    <a:gd name="connsiteX16" fmla="*/ 783676 w 1080536"/>
                    <a:gd name="connsiteY16" fmla="*/ 1076326 h 1429294"/>
                    <a:gd name="connsiteX17" fmla="*/ 745576 w 1080536"/>
                    <a:gd name="connsiteY17" fmla="*/ 1185864 h 1429294"/>
                    <a:gd name="connsiteX18" fmla="*/ 602700 w 1080536"/>
                    <a:gd name="connsiteY18" fmla="*/ 1357312 h 1429294"/>
                    <a:gd name="connsiteX19" fmla="*/ 577664 w 1080536"/>
                    <a:gd name="connsiteY19" fmla="*/ 1429294 h 1429294"/>
                    <a:gd name="connsiteX20" fmla="*/ 545552 w 1080536"/>
                    <a:gd name="connsiteY20" fmla="*/ 1381126 h 1429294"/>
                    <a:gd name="connsiteX21" fmla="*/ 464588 w 1080536"/>
                    <a:gd name="connsiteY21" fmla="*/ 1347788 h 1429294"/>
                    <a:gd name="connsiteX22" fmla="*/ 402676 w 1080536"/>
                    <a:gd name="connsiteY22" fmla="*/ 1257300 h 1429294"/>
                    <a:gd name="connsiteX23" fmla="*/ 445536 w 1080536"/>
                    <a:gd name="connsiteY23" fmla="*/ 1166812 h 1429294"/>
                    <a:gd name="connsiteX24" fmla="*/ 488400 w 1080536"/>
                    <a:gd name="connsiteY24" fmla="*/ 1119188 h 1429294"/>
                    <a:gd name="connsiteX25" fmla="*/ 540788 w 1080536"/>
                    <a:gd name="connsiteY25" fmla="*/ 1138238 h 1429294"/>
                    <a:gd name="connsiteX26" fmla="*/ 578888 w 1080536"/>
                    <a:gd name="connsiteY26" fmla="*/ 1104900 h 1429294"/>
                    <a:gd name="connsiteX27" fmla="*/ 578888 w 1080536"/>
                    <a:gd name="connsiteY27" fmla="*/ 995364 h 1429294"/>
                    <a:gd name="connsiteX28" fmla="*/ 540788 w 1080536"/>
                    <a:gd name="connsiteY28" fmla="*/ 966788 h 1429294"/>
                    <a:gd name="connsiteX29" fmla="*/ 531264 w 1080536"/>
                    <a:gd name="connsiteY29" fmla="*/ 895352 h 1429294"/>
                    <a:gd name="connsiteX30" fmla="*/ 507452 w 1080536"/>
                    <a:gd name="connsiteY30" fmla="*/ 871538 h 1429294"/>
                    <a:gd name="connsiteX31" fmla="*/ 493164 w 1080536"/>
                    <a:gd name="connsiteY31" fmla="*/ 809626 h 1429294"/>
                    <a:gd name="connsiteX32" fmla="*/ 521736 w 1080536"/>
                    <a:gd name="connsiteY32" fmla="*/ 766764 h 1429294"/>
                    <a:gd name="connsiteX33" fmla="*/ 493164 w 1080536"/>
                    <a:gd name="connsiteY33" fmla="*/ 681038 h 1429294"/>
                    <a:gd name="connsiteX34" fmla="*/ 426488 w 1080536"/>
                    <a:gd name="connsiteY34" fmla="*/ 671512 h 1429294"/>
                    <a:gd name="connsiteX35" fmla="*/ 302664 w 1080536"/>
                    <a:gd name="connsiteY35" fmla="*/ 733426 h 1429294"/>
                    <a:gd name="connsiteX36" fmla="*/ 231224 w 1080536"/>
                    <a:gd name="connsiteY36" fmla="*/ 742952 h 1429294"/>
                    <a:gd name="connsiteX37" fmla="*/ 207412 w 1080536"/>
                    <a:gd name="connsiteY37" fmla="*/ 785812 h 1429294"/>
                    <a:gd name="connsiteX38" fmla="*/ 164552 w 1080536"/>
                    <a:gd name="connsiteY38" fmla="*/ 790576 h 1429294"/>
                    <a:gd name="connsiteX39" fmla="*/ 130772 w 1080536"/>
                    <a:gd name="connsiteY39" fmla="*/ 818214 h 1429294"/>
                    <a:gd name="connsiteX40" fmla="*/ 13736 w 1080536"/>
                    <a:gd name="connsiteY40" fmla="*/ 808038 h 1429294"/>
                    <a:gd name="connsiteX41" fmla="*/ 0 w 1080536"/>
                    <a:gd name="connsiteY41" fmla="*/ 797050 h 1429294"/>
                    <a:gd name="connsiteX42" fmla="*/ 64536 w 1080536"/>
                    <a:gd name="connsiteY42" fmla="*/ 690564 h 1429294"/>
                    <a:gd name="connsiteX43" fmla="*/ 83588 w 1080536"/>
                    <a:gd name="connsiteY43" fmla="*/ 547688 h 1429294"/>
                    <a:gd name="connsiteX44" fmla="*/ 7388 w 1080536"/>
                    <a:gd name="connsiteY44" fmla="*/ 495300 h 1429294"/>
                    <a:gd name="connsiteX45" fmla="*/ 12152 w 1080536"/>
                    <a:gd name="connsiteY45" fmla="*/ 395288 h 1429294"/>
                    <a:gd name="connsiteX46" fmla="*/ 155024 w 1080536"/>
                    <a:gd name="connsiteY46" fmla="*/ 285752 h 1429294"/>
                    <a:gd name="connsiteX47" fmla="*/ 155024 w 1080536"/>
                    <a:gd name="connsiteY47" fmla="*/ 246646 h 1429294"/>
                    <a:gd name="connsiteX48" fmla="*/ 245512 w 1080536"/>
                    <a:gd name="connsiteY48" fmla="*/ 233364 h 1429294"/>
                    <a:gd name="connsiteX49" fmla="*/ 316952 w 1080536"/>
                    <a:gd name="connsiteY49" fmla="*/ 271464 h 1429294"/>
                    <a:gd name="connsiteX50" fmla="*/ 340764 w 1080536"/>
                    <a:gd name="connsiteY50" fmla="*/ 233364 h 1429294"/>
                    <a:gd name="connsiteX51" fmla="*/ 388388 w 1080536"/>
                    <a:gd name="connsiteY51" fmla="*/ 228600 h 1429294"/>
                    <a:gd name="connsiteX52" fmla="*/ 459824 w 1080536"/>
                    <a:gd name="connsiteY52" fmla="*/ 123826 h 1429294"/>
                    <a:gd name="connsiteX53" fmla="*/ 469352 w 1080536"/>
                    <a:gd name="connsiteY53" fmla="*/ 0 h 1429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080536" h="1429294">
                      <a:moveTo>
                        <a:pt x="469352" y="0"/>
                      </a:moveTo>
                      <a:lnTo>
                        <a:pt x="636040" y="0"/>
                      </a:lnTo>
                      <a:lnTo>
                        <a:pt x="664612" y="76200"/>
                      </a:lnTo>
                      <a:lnTo>
                        <a:pt x="788440" y="47626"/>
                      </a:lnTo>
                      <a:lnTo>
                        <a:pt x="959888" y="95252"/>
                      </a:lnTo>
                      <a:lnTo>
                        <a:pt x="997288" y="215762"/>
                      </a:lnTo>
                      <a:lnTo>
                        <a:pt x="985288" y="233364"/>
                      </a:lnTo>
                      <a:lnTo>
                        <a:pt x="1080536" y="366712"/>
                      </a:lnTo>
                      <a:lnTo>
                        <a:pt x="978936" y="446088"/>
                      </a:lnTo>
                      <a:lnTo>
                        <a:pt x="931312" y="554038"/>
                      </a:lnTo>
                      <a:lnTo>
                        <a:pt x="963064" y="614364"/>
                      </a:lnTo>
                      <a:lnTo>
                        <a:pt x="886864" y="671512"/>
                      </a:lnTo>
                      <a:lnTo>
                        <a:pt x="794788" y="858838"/>
                      </a:lnTo>
                      <a:lnTo>
                        <a:pt x="766212" y="976312"/>
                      </a:lnTo>
                      <a:lnTo>
                        <a:pt x="740812" y="1008064"/>
                      </a:lnTo>
                      <a:lnTo>
                        <a:pt x="784388" y="1075850"/>
                      </a:lnTo>
                      <a:lnTo>
                        <a:pt x="783676" y="1076326"/>
                      </a:lnTo>
                      <a:lnTo>
                        <a:pt x="745576" y="1185864"/>
                      </a:lnTo>
                      <a:lnTo>
                        <a:pt x="602700" y="1357312"/>
                      </a:lnTo>
                      <a:lnTo>
                        <a:pt x="577664" y="1429294"/>
                      </a:lnTo>
                      <a:lnTo>
                        <a:pt x="545552" y="1381126"/>
                      </a:lnTo>
                      <a:lnTo>
                        <a:pt x="464588" y="1347788"/>
                      </a:lnTo>
                      <a:lnTo>
                        <a:pt x="402676" y="1257300"/>
                      </a:lnTo>
                      <a:lnTo>
                        <a:pt x="445536" y="1166812"/>
                      </a:lnTo>
                      <a:lnTo>
                        <a:pt x="488400" y="1119188"/>
                      </a:lnTo>
                      <a:lnTo>
                        <a:pt x="540788" y="1138238"/>
                      </a:lnTo>
                      <a:lnTo>
                        <a:pt x="578888" y="1104900"/>
                      </a:lnTo>
                      <a:lnTo>
                        <a:pt x="578888" y="995364"/>
                      </a:lnTo>
                      <a:lnTo>
                        <a:pt x="540788" y="966788"/>
                      </a:lnTo>
                      <a:lnTo>
                        <a:pt x="531264" y="895352"/>
                      </a:lnTo>
                      <a:lnTo>
                        <a:pt x="507452" y="871538"/>
                      </a:lnTo>
                      <a:lnTo>
                        <a:pt x="493164" y="809626"/>
                      </a:lnTo>
                      <a:lnTo>
                        <a:pt x="521736" y="766764"/>
                      </a:lnTo>
                      <a:lnTo>
                        <a:pt x="493164" y="681038"/>
                      </a:lnTo>
                      <a:lnTo>
                        <a:pt x="426488" y="671512"/>
                      </a:lnTo>
                      <a:lnTo>
                        <a:pt x="302664" y="733426"/>
                      </a:lnTo>
                      <a:lnTo>
                        <a:pt x="231224" y="742952"/>
                      </a:lnTo>
                      <a:lnTo>
                        <a:pt x="207412" y="785812"/>
                      </a:lnTo>
                      <a:lnTo>
                        <a:pt x="164552" y="790576"/>
                      </a:lnTo>
                      <a:lnTo>
                        <a:pt x="130772" y="818214"/>
                      </a:lnTo>
                      <a:lnTo>
                        <a:pt x="13736" y="808038"/>
                      </a:lnTo>
                      <a:lnTo>
                        <a:pt x="0" y="797050"/>
                      </a:lnTo>
                      <a:lnTo>
                        <a:pt x="64536" y="690564"/>
                      </a:lnTo>
                      <a:lnTo>
                        <a:pt x="83588" y="547688"/>
                      </a:lnTo>
                      <a:lnTo>
                        <a:pt x="7388" y="495300"/>
                      </a:lnTo>
                      <a:lnTo>
                        <a:pt x="12152" y="395288"/>
                      </a:lnTo>
                      <a:lnTo>
                        <a:pt x="155024" y="285752"/>
                      </a:lnTo>
                      <a:lnTo>
                        <a:pt x="155024" y="246646"/>
                      </a:lnTo>
                      <a:lnTo>
                        <a:pt x="245512" y="233364"/>
                      </a:lnTo>
                      <a:lnTo>
                        <a:pt x="316952" y="271464"/>
                      </a:lnTo>
                      <a:lnTo>
                        <a:pt x="340764" y="233364"/>
                      </a:lnTo>
                      <a:lnTo>
                        <a:pt x="388388" y="228600"/>
                      </a:lnTo>
                      <a:lnTo>
                        <a:pt x="459824" y="123826"/>
                      </a:lnTo>
                      <a:lnTo>
                        <a:pt x="4693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9496B85F-4AAB-4B6C-8C13-6AF4D7F4599F}"/>
                    </a:ext>
                  </a:extLst>
                </p:cNvPr>
                <p:cNvSpPr/>
                <p:nvPr/>
              </p:nvSpPr>
              <p:spPr>
                <a:xfrm>
                  <a:off x="39509700" y="20487038"/>
                  <a:ext cx="781052" cy="1010886"/>
                </a:xfrm>
                <a:custGeom>
                  <a:avLst/>
                  <a:gdLst>
                    <a:gd name="connsiteX0" fmla="*/ 243660 w 781052"/>
                    <a:gd name="connsiteY0" fmla="*/ 0 h 1010886"/>
                    <a:gd name="connsiteX1" fmla="*/ 381000 w 781052"/>
                    <a:gd name="connsiteY1" fmla="*/ 80612 h 1010886"/>
                    <a:gd name="connsiteX2" fmla="*/ 384176 w 781052"/>
                    <a:gd name="connsiteY2" fmla="*/ 140938 h 1010886"/>
                    <a:gd name="connsiteX3" fmla="*/ 447676 w 781052"/>
                    <a:gd name="connsiteY3" fmla="*/ 128238 h 1010886"/>
                    <a:gd name="connsiteX4" fmla="*/ 568324 w 781052"/>
                    <a:gd name="connsiteY4" fmla="*/ 166338 h 1010886"/>
                    <a:gd name="connsiteX5" fmla="*/ 605228 w 781052"/>
                    <a:gd name="connsiteY5" fmla="*/ 151840 h 1010886"/>
                    <a:gd name="connsiteX6" fmla="*/ 619124 w 781052"/>
                    <a:gd name="connsiteY6" fmla="*/ 172686 h 1010886"/>
                    <a:gd name="connsiteX7" fmla="*/ 571500 w 781052"/>
                    <a:gd name="connsiteY7" fmla="*/ 244126 h 1010886"/>
                    <a:gd name="connsiteX8" fmla="*/ 595312 w 781052"/>
                    <a:gd name="connsiteY8" fmla="*/ 315562 h 1010886"/>
                    <a:gd name="connsiteX9" fmla="*/ 647700 w 781052"/>
                    <a:gd name="connsiteY9" fmla="*/ 320326 h 1010886"/>
                    <a:gd name="connsiteX10" fmla="*/ 661988 w 781052"/>
                    <a:gd name="connsiteY10" fmla="*/ 391762 h 1010886"/>
                    <a:gd name="connsiteX11" fmla="*/ 714376 w 781052"/>
                    <a:gd name="connsiteY11" fmla="*/ 444150 h 1010886"/>
                    <a:gd name="connsiteX12" fmla="*/ 690564 w 781052"/>
                    <a:gd name="connsiteY12" fmla="*/ 506062 h 1010886"/>
                    <a:gd name="connsiteX13" fmla="*/ 781052 w 781052"/>
                    <a:gd name="connsiteY13" fmla="*/ 553686 h 1010886"/>
                    <a:gd name="connsiteX14" fmla="*/ 771524 w 781052"/>
                    <a:gd name="connsiteY14" fmla="*/ 582262 h 1010886"/>
                    <a:gd name="connsiteX15" fmla="*/ 781052 w 781052"/>
                    <a:gd name="connsiteY15" fmla="*/ 672750 h 1010886"/>
                    <a:gd name="connsiteX16" fmla="*/ 690564 w 781052"/>
                    <a:gd name="connsiteY16" fmla="*/ 701326 h 1010886"/>
                    <a:gd name="connsiteX17" fmla="*/ 690564 w 781052"/>
                    <a:gd name="connsiteY17" fmla="*/ 763238 h 1010886"/>
                    <a:gd name="connsiteX18" fmla="*/ 652464 w 781052"/>
                    <a:gd name="connsiteY18" fmla="*/ 806100 h 1010886"/>
                    <a:gd name="connsiteX19" fmla="*/ 690564 w 781052"/>
                    <a:gd name="connsiteY19" fmla="*/ 906112 h 1010886"/>
                    <a:gd name="connsiteX20" fmla="*/ 572780 w 781052"/>
                    <a:gd name="connsiteY20" fmla="*/ 1001248 h 1010886"/>
                    <a:gd name="connsiteX21" fmla="*/ 509588 w 781052"/>
                    <a:gd name="connsiteY21" fmla="*/ 1010886 h 1010886"/>
                    <a:gd name="connsiteX22" fmla="*/ 509588 w 781052"/>
                    <a:gd name="connsiteY22" fmla="*/ 948974 h 1010886"/>
                    <a:gd name="connsiteX23" fmla="*/ 414340 w 781052"/>
                    <a:gd name="connsiteY23" fmla="*/ 834674 h 1010886"/>
                    <a:gd name="connsiteX24" fmla="*/ 314324 w 781052"/>
                    <a:gd name="connsiteY24" fmla="*/ 644174 h 1010886"/>
                    <a:gd name="connsiteX25" fmla="*/ 257176 w 781052"/>
                    <a:gd name="connsiteY25" fmla="*/ 682274 h 1010886"/>
                    <a:gd name="connsiteX26" fmla="*/ 147636 w 781052"/>
                    <a:gd name="connsiteY26" fmla="*/ 644174 h 1010886"/>
                    <a:gd name="connsiteX27" fmla="*/ 128588 w 781052"/>
                    <a:gd name="connsiteY27" fmla="*/ 477486 h 1010886"/>
                    <a:gd name="connsiteX28" fmla="*/ 52388 w 781052"/>
                    <a:gd name="connsiteY28" fmla="*/ 491774 h 1010886"/>
                    <a:gd name="connsiteX29" fmla="*/ 14288 w 781052"/>
                    <a:gd name="connsiteY29" fmla="*/ 358426 h 1010886"/>
                    <a:gd name="connsiteX30" fmla="*/ 33340 w 781052"/>
                    <a:gd name="connsiteY30" fmla="*/ 315562 h 1010886"/>
                    <a:gd name="connsiteX31" fmla="*/ 0 w 781052"/>
                    <a:gd name="connsiteY31" fmla="*/ 263174 h 1010886"/>
                    <a:gd name="connsiteX32" fmla="*/ 42864 w 781052"/>
                    <a:gd name="connsiteY32" fmla="*/ 177450 h 1010886"/>
                    <a:gd name="connsiteX33" fmla="*/ 133348 w 781052"/>
                    <a:gd name="connsiteY33" fmla="*/ 148874 h 1010886"/>
                    <a:gd name="connsiteX34" fmla="*/ 157164 w 781052"/>
                    <a:gd name="connsiteY34" fmla="*/ 58386 h 1010886"/>
                    <a:gd name="connsiteX35" fmla="*/ 243660 w 781052"/>
                    <a:gd name="connsiteY35" fmla="*/ 0 h 1010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81052" h="1010886">
                      <a:moveTo>
                        <a:pt x="243660" y="0"/>
                      </a:moveTo>
                      <a:lnTo>
                        <a:pt x="381000" y="80612"/>
                      </a:lnTo>
                      <a:lnTo>
                        <a:pt x="384176" y="140938"/>
                      </a:lnTo>
                      <a:lnTo>
                        <a:pt x="447676" y="128238"/>
                      </a:lnTo>
                      <a:lnTo>
                        <a:pt x="568324" y="166338"/>
                      </a:lnTo>
                      <a:lnTo>
                        <a:pt x="605228" y="151840"/>
                      </a:lnTo>
                      <a:lnTo>
                        <a:pt x="619124" y="172686"/>
                      </a:lnTo>
                      <a:lnTo>
                        <a:pt x="571500" y="244126"/>
                      </a:lnTo>
                      <a:lnTo>
                        <a:pt x="595312" y="315562"/>
                      </a:lnTo>
                      <a:lnTo>
                        <a:pt x="647700" y="320326"/>
                      </a:lnTo>
                      <a:lnTo>
                        <a:pt x="661988" y="391762"/>
                      </a:lnTo>
                      <a:lnTo>
                        <a:pt x="714376" y="444150"/>
                      </a:lnTo>
                      <a:lnTo>
                        <a:pt x="690564" y="506062"/>
                      </a:lnTo>
                      <a:lnTo>
                        <a:pt x="781052" y="553686"/>
                      </a:lnTo>
                      <a:lnTo>
                        <a:pt x="771524" y="582262"/>
                      </a:lnTo>
                      <a:lnTo>
                        <a:pt x="781052" y="672750"/>
                      </a:lnTo>
                      <a:lnTo>
                        <a:pt x="690564" y="701326"/>
                      </a:lnTo>
                      <a:lnTo>
                        <a:pt x="690564" y="763238"/>
                      </a:lnTo>
                      <a:lnTo>
                        <a:pt x="652464" y="806100"/>
                      </a:lnTo>
                      <a:lnTo>
                        <a:pt x="690564" y="906112"/>
                      </a:lnTo>
                      <a:lnTo>
                        <a:pt x="572780" y="1001248"/>
                      </a:lnTo>
                      <a:lnTo>
                        <a:pt x="509588" y="1010886"/>
                      </a:lnTo>
                      <a:lnTo>
                        <a:pt x="509588" y="948974"/>
                      </a:lnTo>
                      <a:lnTo>
                        <a:pt x="414340" y="834674"/>
                      </a:lnTo>
                      <a:lnTo>
                        <a:pt x="314324" y="644174"/>
                      </a:lnTo>
                      <a:lnTo>
                        <a:pt x="257176" y="682274"/>
                      </a:lnTo>
                      <a:lnTo>
                        <a:pt x="147636" y="644174"/>
                      </a:lnTo>
                      <a:lnTo>
                        <a:pt x="128588" y="477486"/>
                      </a:lnTo>
                      <a:lnTo>
                        <a:pt x="52388" y="491774"/>
                      </a:lnTo>
                      <a:lnTo>
                        <a:pt x="14288" y="358426"/>
                      </a:lnTo>
                      <a:lnTo>
                        <a:pt x="33340" y="315562"/>
                      </a:lnTo>
                      <a:lnTo>
                        <a:pt x="0" y="263174"/>
                      </a:lnTo>
                      <a:lnTo>
                        <a:pt x="42864" y="177450"/>
                      </a:lnTo>
                      <a:lnTo>
                        <a:pt x="133348" y="148874"/>
                      </a:lnTo>
                      <a:lnTo>
                        <a:pt x="157164" y="58386"/>
                      </a:lnTo>
                      <a:lnTo>
                        <a:pt x="2436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B245E7D5-EB4C-4542-B460-83FF9CD76DE6}"/>
                    </a:ext>
                  </a:extLst>
                </p:cNvPr>
                <p:cNvSpPr/>
                <p:nvPr/>
              </p:nvSpPr>
              <p:spPr>
                <a:xfrm>
                  <a:off x="39326092" y="20664488"/>
                  <a:ext cx="226472" cy="233362"/>
                </a:xfrm>
                <a:custGeom>
                  <a:avLst/>
                  <a:gdLst>
                    <a:gd name="connsiteX0" fmla="*/ 226472 w 226472"/>
                    <a:gd name="connsiteY0" fmla="*/ 0 h 233362"/>
                    <a:gd name="connsiteX1" fmla="*/ 183608 w 226472"/>
                    <a:gd name="connsiteY1" fmla="*/ 85724 h 233362"/>
                    <a:gd name="connsiteX2" fmla="*/ 216948 w 226472"/>
                    <a:gd name="connsiteY2" fmla="*/ 138112 h 233362"/>
                    <a:gd name="connsiteX3" fmla="*/ 197896 w 226472"/>
                    <a:gd name="connsiteY3" fmla="*/ 180976 h 233362"/>
                    <a:gd name="connsiteX4" fmla="*/ 199208 w 226472"/>
                    <a:gd name="connsiteY4" fmla="*/ 185568 h 233362"/>
                    <a:gd name="connsiteX5" fmla="*/ 197896 w 226472"/>
                    <a:gd name="connsiteY5" fmla="*/ 185736 h 233362"/>
                    <a:gd name="connsiteX6" fmla="*/ 121696 w 226472"/>
                    <a:gd name="connsiteY6" fmla="*/ 233362 h 233362"/>
                    <a:gd name="connsiteX7" fmla="*/ 21684 w 226472"/>
                    <a:gd name="connsiteY7" fmla="*/ 228600 h 233362"/>
                    <a:gd name="connsiteX8" fmla="*/ 7396 w 226472"/>
                    <a:gd name="connsiteY8" fmla="*/ 147636 h 233362"/>
                    <a:gd name="connsiteX9" fmla="*/ 0 w 226472"/>
                    <a:gd name="connsiteY9" fmla="*/ 128882 h 233362"/>
                    <a:gd name="connsiteX10" fmla="*/ 45496 w 226472"/>
                    <a:gd name="connsiteY10" fmla="*/ 33336 h 233362"/>
                    <a:gd name="connsiteX11" fmla="*/ 226472 w 226472"/>
                    <a:gd name="connsiteY11" fmla="*/ 0 h 233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6472" h="233362">
                      <a:moveTo>
                        <a:pt x="226472" y="0"/>
                      </a:moveTo>
                      <a:lnTo>
                        <a:pt x="183608" y="85724"/>
                      </a:lnTo>
                      <a:lnTo>
                        <a:pt x="216948" y="138112"/>
                      </a:lnTo>
                      <a:lnTo>
                        <a:pt x="197896" y="180976"/>
                      </a:lnTo>
                      <a:lnTo>
                        <a:pt x="199208" y="185568"/>
                      </a:lnTo>
                      <a:lnTo>
                        <a:pt x="197896" y="185736"/>
                      </a:lnTo>
                      <a:lnTo>
                        <a:pt x="121696" y="233362"/>
                      </a:lnTo>
                      <a:lnTo>
                        <a:pt x="21684" y="228600"/>
                      </a:lnTo>
                      <a:lnTo>
                        <a:pt x="7396" y="147636"/>
                      </a:lnTo>
                      <a:lnTo>
                        <a:pt x="0" y="128882"/>
                      </a:lnTo>
                      <a:lnTo>
                        <a:pt x="45496" y="33336"/>
                      </a:lnTo>
                      <a:lnTo>
                        <a:pt x="2264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0D47D968-4CB3-4AF9-BF07-18D6B4580DCB}"/>
                    </a:ext>
                  </a:extLst>
                </p:cNvPr>
                <p:cNvSpPr/>
                <p:nvPr/>
              </p:nvSpPr>
              <p:spPr>
                <a:xfrm>
                  <a:off x="39197360" y="20745450"/>
                  <a:ext cx="730648" cy="619126"/>
                </a:xfrm>
                <a:custGeom>
                  <a:avLst/>
                  <a:gdLst>
                    <a:gd name="connsiteX0" fmla="*/ 59928 w 730648"/>
                    <a:gd name="connsiteY0" fmla="*/ 0 h 619126"/>
                    <a:gd name="connsiteX1" fmla="*/ 126604 w 730648"/>
                    <a:gd name="connsiteY1" fmla="*/ 52388 h 619126"/>
                    <a:gd name="connsiteX2" fmla="*/ 128732 w 730648"/>
                    <a:gd name="connsiteY2" fmla="*/ 47920 h 619126"/>
                    <a:gd name="connsiteX3" fmla="*/ 136128 w 730648"/>
                    <a:gd name="connsiteY3" fmla="*/ 66674 h 619126"/>
                    <a:gd name="connsiteX4" fmla="*/ 150416 w 730648"/>
                    <a:gd name="connsiteY4" fmla="*/ 147638 h 619126"/>
                    <a:gd name="connsiteX5" fmla="*/ 250428 w 730648"/>
                    <a:gd name="connsiteY5" fmla="*/ 152400 h 619126"/>
                    <a:gd name="connsiteX6" fmla="*/ 326628 w 730648"/>
                    <a:gd name="connsiteY6" fmla="*/ 104774 h 619126"/>
                    <a:gd name="connsiteX7" fmla="*/ 327940 w 730648"/>
                    <a:gd name="connsiteY7" fmla="*/ 104606 h 619126"/>
                    <a:gd name="connsiteX8" fmla="*/ 364728 w 730648"/>
                    <a:gd name="connsiteY8" fmla="*/ 233362 h 619126"/>
                    <a:gd name="connsiteX9" fmla="*/ 440928 w 730648"/>
                    <a:gd name="connsiteY9" fmla="*/ 219074 h 619126"/>
                    <a:gd name="connsiteX10" fmla="*/ 459976 w 730648"/>
                    <a:gd name="connsiteY10" fmla="*/ 385762 h 619126"/>
                    <a:gd name="connsiteX11" fmla="*/ 569516 w 730648"/>
                    <a:gd name="connsiteY11" fmla="*/ 423862 h 619126"/>
                    <a:gd name="connsiteX12" fmla="*/ 626664 w 730648"/>
                    <a:gd name="connsiteY12" fmla="*/ 385762 h 619126"/>
                    <a:gd name="connsiteX13" fmla="*/ 726680 w 730648"/>
                    <a:gd name="connsiteY13" fmla="*/ 576262 h 619126"/>
                    <a:gd name="connsiteX14" fmla="*/ 730648 w 730648"/>
                    <a:gd name="connsiteY14" fmla="*/ 581026 h 619126"/>
                    <a:gd name="connsiteX15" fmla="*/ 650480 w 730648"/>
                    <a:gd name="connsiteY15" fmla="*/ 581026 h 619126"/>
                    <a:gd name="connsiteX16" fmla="*/ 617140 w 730648"/>
                    <a:gd name="connsiteY16" fmla="*/ 619126 h 619126"/>
                    <a:gd name="connsiteX17" fmla="*/ 474264 w 730648"/>
                    <a:gd name="connsiteY17" fmla="*/ 585788 h 619126"/>
                    <a:gd name="connsiteX18" fmla="*/ 298052 w 730648"/>
                    <a:gd name="connsiteY18" fmla="*/ 447674 h 619126"/>
                    <a:gd name="connsiteX19" fmla="*/ 240904 w 730648"/>
                    <a:gd name="connsiteY19" fmla="*/ 376238 h 619126"/>
                    <a:gd name="connsiteX20" fmla="*/ 150416 w 730648"/>
                    <a:gd name="connsiteY20" fmla="*/ 352426 h 619126"/>
                    <a:gd name="connsiteX21" fmla="*/ 150416 w 730648"/>
                    <a:gd name="connsiteY21" fmla="*/ 295274 h 619126"/>
                    <a:gd name="connsiteX22" fmla="*/ 45640 w 730648"/>
                    <a:gd name="connsiteY22" fmla="*/ 204788 h 619126"/>
                    <a:gd name="connsiteX23" fmla="*/ 26592 w 730648"/>
                    <a:gd name="connsiteY23" fmla="*/ 138114 h 619126"/>
                    <a:gd name="connsiteX24" fmla="*/ 2776 w 730648"/>
                    <a:gd name="connsiteY24" fmla="*/ 114300 h 619126"/>
                    <a:gd name="connsiteX25" fmla="*/ 0 w 730648"/>
                    <a:gd name="connsiteY25" fmla="*/ 107160 h 619126"/>
                    <a:gd name="connsiteX26" fmla="*/ 7540 w 730648"/>
                    <a:gd name="connsiteY26" fmla="*/ 61914 h 619126"/>
                    <a:gd name="connsiteX27" fmla="*/ 59928 w 730648"/>
                    <a:gd name="connsiteY27" fmla="*/ 0 h 619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30648" h="619126">
                      <a:moveTo>
                        <a:pt x="59928" y="0"/>
                      </a:moveTo>
                      <a:lnTo>
                        <a:pt x="126604" y="52388"/>
                      </a:lnTo>
                      <a:lnTo>
                        <a:pt x="128732" y="47920"/>
                      </a:lnTo>
                      <a:lnTo>
                        <a:pt x="136128" y="66674"/>
                      </a:lnTo>
                      <a:lnTo>
                        <a:pt x="150416" y="147638"/>
                      </a:lnTo>
                      <a:lnTo>
                        <a:pt x="250428" y="152400"/>
                      </a:lnTo>
                      <a:lnTo>
                        <a:pt x="326628" y="104774"/>
                      </a:lnTo>
                      <a:lnTo>
                        <a:pt x="327940" y="104606"/>
                      </a:lnTo>
                      <a:lnTo>
                        <a:pt x="364728" y="233362"/>
                      </a:lnTo>
                      <a:lnTo>
                        <a:pt x="440928" y="219074"/>
                      </a:lnTo>
                      <a:lnTo>
                        <a:pt x="459976" y="385762"/>
                      </a:lnTo>
                      <a:lnTo>
                        <a:pt x="569516" y="423862"/>
                      </a:lnTo>
                      <a:lnTo>
                        <a:pt x="626664" y="385762"/>
                      </a:lnTo>
                      <a:lnTo>
                        <a:pt x="726680" y="576262"/>
                      </a:lnTo>
                      <a:lnTo>
                        <a:pt x="730648" y="581026"/>
                      </a:lnTo>
                      <a:lnTo>
                        <a:pt x="650480" y="581026"/>
                      </a:lnTo>
                      <a:lnTo>
                        <a:pt x="617140" y="619126"/>
                      </a:lnTo>
                      <a:lnTo>
                        <a:pt x="474264" y="585788"/>
                      </a:lnTo>
                      <a:lnTo>
                        <a:pt x="298052" y="447674"/>
                      </a:lnTo>
                      <a:lnTo>
                        <a:pt x="240904" y="376238"/>
                      </a:lnTo>
                      <a:lnTo>
                        <a:pt x="150416" y="352426"/>
                      </a:lnTo>
                      <a:lnTo>
                        <a:pt x="150416" y="295274"/>
                      </a:lnTo>
                      <a:lnTo>
                        <a:pt x="45640" y="204788"/>
                      </a:lnTo>
                      <a:lnTo>
                        <a:pt x="26592" y="138114"/>
                      </a:lnTo>
                      <a:lnTo>
                        <a:pt x="2776" y="114300"/>
                      </a:lnTo>
                      <a:lnTo>
                        <a:pt x="0" y="107160"/>
                      </a:lnTo>
                      <a:lnTo>
                        <a:pt x="7540" y="61914"/>
                      </a:lnTo>
                      <a:lnTo>
                        <a:pt x="5992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2FB0CD77-7AD4-462B-8495-9BAEF85D9DA1}"/>
                    </a:ext>
                  </a:extLst>
                </p:cNvPr>
                <p:cNvSpPr/>
                <p:nvPr/>
              </p:nvSpPr>
              <p:spPr>
                <a:xfrm>
                  <a:off x="38609588" y="20731164"/>
                  <a:ext cx="204788" cy="190500"/>
                </a:xfrm>
                <a:custGeom>
                  <a:avLst/>
                  <a:gdLst>
                    <a:gd name="connsiteX0" fmla="*/ 52388 w 204788"/>
                    <a:gd name="connsiteY0" fmla="*/ 0 h 190500"/>
                    <a:gd name="connsiteX1" fmla="*/ 180976 w 204788"/>
                    <a:gd name="connsiteY1" fmla="*/ 38100 h 190500"/>
                    <a:gd name="connsiteX2" fmla="*/ 198208 w 204788"/>
                    <a:gd name="connsiteY2" fmla="*/ 34444 h 190500"/>
                    <a:gd name="connsiteX3" fmla="*/ 204788 w 204788"/>
                    <a:gd name="connsiteY3" fmla="*/ 185736 h 190500"/>
                    <a:gd name="connsiteX4" fmla="*/ 95252 w 204788"/>
                    <a:gd name="connsiteY4" fmla="*/ 190500 h 190500"/>
                    <a:gd name="connsiteX5" fmla="*/ 0 w 204788"/>
                    <a:gd name="connsiteY5" fmla="*/ 142874 h 190500"/>
                    <a:gd name="connsiteX6" fmla="*/ 52388 w 204788"/>
                    <a:gd name="connsiteY6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4788" h="190500">
                      <a:moveTo>
                        <a:pt x="52388" y="0"/>
                      </a:moveTo>
                      <a:lnTo>
                        <a:pt x="180976" y="38100"/>
                      </a:lnTo>
                      <a:lnTo>
                        <a:pt x="198208" y="34444"/>
                      </a:lnTo>
                      <a:lnTo>
                        <a:pt x="204788" y="185736"/>
                      </a:lnTo>
                      <a:lnTo>
                        <a:pt x="95252" y="190500"/>
                      </a:lnTo>
                      <a:lnTo>
                        <a:pt x="0" y="142874"/>
                      </a:lnTo>
                      <a:lnTo>
                        <a:pt x="523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3006733E-D761-41CC-AE2C-41DF54BB8676}"/>
                    </a:ext>
                  </a:extLst>
                </p:cNvPr>
                <p:cNvSpPr/>
                <p:nvPr/>
              </p:nvSpPr>
              <p:spPr>
                <a:xfrm>
                  <a:off x="38527584" y="20678776"/>
                  <a:ext cx="598400" cy="490536"/>
                </a:xfrm>
                <a:custGeom>
                  <a:avLst/>
                  <a:gdLst>
                    <a:gd name="connsiteX0" fmla="*/ 467768 w 598400"/>
                    <a:gd name="connsiteY0" fmla="*/ 0 h 490536"/>
                    <a:gd name="connsiteX1" fmla="*/ 582064 w 598400"/>
                    <a:gd name="connsiteY1" fmla="*/ 100012 h 490536"/>
                    <a:gd name="connsiteX2" fmla="*/ 591592 w 598400"/>
                    <a:gd name="connsiteY2" fmla="*/ 185736 h 490536"/>
                    <a:gd name="connsiteX3" fmla="*/ 598400 w 598400"/>
                    <a:gd name="connsiteY3" fmla="*/ 185736 h 490536"/>
                    <a:gd name="connsiteX4" fmla="*/ 596352 w 598400"/>
                    <a:gd name="connsiteY4" fmla="*/ 195262 h 490536"/>
                    <a:gd name="connsiteX5" fmla="*/ 563016 w 598400"/>
                    <a:gd name="connsiteY5" fmla="*/ 280988 h 490536"/>
                    <a:gd name="connsiteX6" fmla="*/ 496340 w 598400"/>
                    <a:gd name="connsiteY6" fmla="*/ 328612 h 490536"/>
                    <a:gd name="connsiteX7" fmla="*/ 510628 w 598400"/>
                    <a:gd name="connsiteY7" fmla="*/ 376236 h 490536"/>
                    <a:gd name="connsiteX8" fmla="*/ 177256 w 598400"/>
                    <a:gd name="connsiteY8" fmla="*/ 490536 h 490536"/>
                    <a:gd name="connsiteX9" fmla="*/ 158204 w 598400"/>
                    <a:gd name="connsiteY9" fmla="*/ 366712 h 490536"/>
                    <a:gd name="connsiteX10" fmla="*/ 110580 w 598400"/>
                    <a:gd name="connsiteY10" fmla="*/ 361948 h 490536"/>
                    <a:gd name="connsiteX11" fmla="*/ 53428 w 598400"/>
                    <a:gd name="connsiteY11" fmla="*/ 266700 h 490536"/>
                    <a:gd name="connsiteX12" fmla="*/ 0 w 598400"/>
                    <a:gd name="connsiteY12" fmla="*/ 228010 h 490536"/>
                    <a:gd name="connsiteX13" fmla="*/ 8916 w 598400"/>
                    <a:gd name="connsiteY13" fmla="*/ 192338 h 490536"/>
                    <a:gd name="connsiteX14" fmla="*/ 82004 w 598400"/>
                    <a:gd name="connsiteY14" fmla="*/ 195262 h 490536"/>
                    <a:gd name="connsiteX15" fmla="*/ 177256 w 598400"/>
                    <a:gd name="connsiteY15" fmla="*/ 242888 h 490536"/>
                    <a:gd name="connsiteX16" fmla="*/ 286792 w 598400"/>
                    <a:gd name="connsiteY16" fmla="*/ 238124 h 490536"/>
                    <a:gd name="connsiteX17" fmla="*/ 280212 w 598400"/>
                    <a:gd name="connsiteY17" fmla="*/ 86832 h 490536"/>
                    <a:gd name="connsiteX18" fmla="*/ 420140 w 598400"/>
                    <a:gd name="connsiteY18" fmla="*/ 57148 h 490536"/>
                    <a:gd name="connsiteX19" fmla="*/ 429664 w 598400"/>
                    <a:gd name="connsiteY19" fmla="*/ 14288 h 490536"/>
                    <a:gd name="connsiteX20" fmla="*/ 467768 w 598400"/>
                    <a:gd name="connsiteY20" fmla="*/ 0 h 490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98400" h="490536">
                      <a:moveTo>
                        <a:pt x="467768" y="0"/>
                      </a:moveTo>
                      <a:lnTo>
                        <a:pt x="582064" y="100012"/>
                      </a:lnTo>
                      <a:lnTo>
                        <a:pt x="591592" y="185736"/>
                      </a:lnTo>
                      <a:lnTo>
                        <a:pt x="598400" y="185736"/>
                      </a:lnTo>
                      <a:lnTo>
                        <a:pt x="596352" y="195262"/>
                      </a:lnTo>
                      <a:lnTo>
                        <a:pt x="563016" y="280988"/>
                      </a:lnTo>
                      <a:lnTo>
                        <a:pt x="496340" y="328612"/>
                      </a:lnTo>
                      <a:lnTo>
                        <a:pt x="510628" y="376236"/>
                      </a:lnTo>
                      <a:lnTo>
                        <a:pt x="177256" y="490536"/>
                      </a:lnTo>
                      <a:lnTo>
                        <a:pt x="158204" y="366712"/>
                      </a:lnTo>
                      <a:lnTo>
                        <a:pt x="110580" y="361948"/>
                      </a:lnTo>
                      <a:lnTo>
                        <a:pt x="53428" y="266700"/>
                      </a:lnTo>
                      <a:lnTo>
                        <a:pt x="0" y="228010"/>
                      </a:lnTo>
                      <a:lnTo>
                        <a:pt x="8916" y="192338"/>
                      </a:lnTo>
                      <a:lnTo>
                        <a:pt x="82004" y="195262"/>
                      </a:lnTo>
                      <a:lnTo>
                        <a:pt x="177256" y="242888"/>
                      </a:lnTo>
                      <a:lnTo>
                        <a:pt x="286792" y="238124"/>
                      </a:lnTo>
                      <a:lnTo>
                        <a:pt x="280212" y="86832"/>
                      </a:lnTo>
                      <a:lnTo>
                        <a:pt x="420140" y="57148"/>
                      </a:lnTo>
                      <a:lnTo>
                        <a:pt x="429664" y="14288"/>
                      </a:lnTo>
                      <a:lnTo>
                        <a:pt x="4677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8075125F-BCE9-4A9B-93E6-5958E756A48C}"/>
                    </a:ext>
                  </a:extLst>
                </p:cNvPr>
                <p:cNvSpPr/>
                <p:nvPr/>
              </p:nvSpPr>
              <p:spPr>
                <a:xfrm>
                  <a:off x="38833424" y="20852610"/>
                  <a:ext cx="1295400" cy="1083466"/>
                </a:xfrm>
                <a:custGeom>
                  <a:avLst/>
                  <a:gdLst>
                    <a:gd name="connsiteX0" fmla="*/ 363936 w 1295400"/>
                    <a:gd name="connsiteY0" fmla="*/ 0 h 1083466"/>
                    <a:gd name="connsiteX1" fmla="*/ 366712 w 1295400"/>
                    <a:gd name="connsiteY1" fmla="*/ 7140 h 1083466"/>
                    <a:gd name="connsiteX2" fmla="*/ 390528 w 1295400"/>
                    <a:gd name="connsiteY2" fmla="*/ 30954 h 1083466"/>
                    <a:gd name="connsiteX3" fmla="*/ 409576 w 1295400"/>
                    <a:gd name="connsiteY3" fmla="*/ 97628 h 1083466"/>
                    <a:gd name="connsiteX4" fmla="*/ 514352 w 1295400"/>
                    <a:gd name="connsiteY4" fmla="*/ 188114 h 1083466"/>
                    <a:gd name="connsiteX5" fmla="*/ 514352 w 1295400"/>
                    <a:gd name="connsiteY5" fmla="*/ 245266 h 1083466"/>
                    <a:gd name="connsiteX6" fmla="*/ 604840 w 1295400"/>
                    <a:gd name="connsiteY6" fmla="*/ 269078 h 1083466"/>
                    <a:gd name="connsiteX7" fmla="*/ 661988 w 1295400"/>
                    <a:gd name="connsiteY7" fmla="*/ 340514 h 1083466"/>
                    <a:gd name="connsiteX8" fmla="*/ 838200 w 1295400"/>
                    <a:gd name="connsiteY8" fmla="*/ 478628 h 1083466"/>
                    <a:gd name="connsiteX9" fmla="*/ 981076 w 1295400"/>
                    <a:gd name="connsiteY9" fmla="*/ 511966 h 1083466"/>
                    <a:gd name="connsiteX10" fmla="*/ 1014416 w 1295400"/>
                    <a:gd name="connsiteY10" fmla="*/ 473866 h 1083466"/>
                    <a:gd name="connsiteX11" fmla="*/ 1094584 w 1295400"/>
                    <a:gd name="connsiteY11" fmla="*/ 473866 h 1083466"/>
                    <a:gd name="connsiteX12" fmla="*/ 1185864 w 1295400"/>
                    <a:gd name="connsiteY12" fmla="*/ 583402 h 1083466"/>
                    <a:gd name="connsiteX13" fmla="*/ 1185864 w 1295400"/>
                    <a:gd name="connsiteY13" fmla="*/ 645314 h 1083466"/>
                    <a:gd name="connsiteX14" fmla="*/ 1249056 w 1295400"/>
                    <a:gd name="connsiteY14" fmla="*/ 635676 h 1083466"/>
                    <a:gd name="connsiteX15" fmla="*/ 1243016 w 1295400"/>
                    <a:gd name="connsiteY15" fmla="*/ 640554 h 1083466"/>
                    <a:gd name="connsiteX16" fmla="*/ 1295400 w 1295400"/>
                    <a:gd name="connsiteY16" fmla="*/ 735802 h 1083466"/>
                    <a:gd name="connsiteX17" fmla="*/ 1209676 w 1295400"/>
                    <a:gd name="connsiteY17" fmla="*/ 812002 h 1083466"/>
                    <a:gd name="connsiteX18" fmla="*/ 1171520 w 1295400"/>
                    <a:gd name="connsiteY18" fmla="*/ 894184 h 1083466"/>
                    <a:gd name="connsiteX19" fmla="*/ 1110616 w 1295400"/>
                    <a:gd name="connsiteY19" fmla="*/ 902490 h 1083466"/>
                    <a:gd name="connsiteX20" fmla="*/ 1049656 w 1295400"/>
                    <a:gd name="connsiteY20" fmla="*/ 925350 h 1083466"/>
                    <a:gd name="connsiteX21" fmla="*/ 1022536 w 1295400"/>
                    <a:gd name="connsiteY21" fmla="*/ 1040602 h 1083466"/>
                    <a:gd name="connsiteX22" fmla="*/ 885824 w 1295400"/>
                    <a:gd name="connsiteY22" fmla="*/ 1040602 h 1083466"/>
                    <a:gd name="connsiteX23" fmla="*/ 852488 w 1295400"/>
                    <a:gd name="connsiteY23" fmla="*/ 1083466 h 1083466"/>
                    <a:gd name="connsiteX24" fmla="*/ 785816 w 1295400"/>
                    <a:gd name="connsiteY24" fmla="*/ 1083466 h 1083466"/>
                    <a:gd name="connsiteX25" fmla="*/ 754400 w 1295400"/>
                    <a:gd name="connsiteY25" fmla="*/ 1044200 h 1083466"/>
                    <a:gd name="connsiteX26" fmla="*/ 752476 w 1295400"/>
                    <a:gd name="connsiteY26" fmla="*/ 969166 h 1083466"/>
                    <a:gd name="connsiteX27" fmla="*/ 661988 w 1295400"/>
                    <a:gd name="connsiteY27" fmla="*/ 878678 h 1083466"/>
                    <a:gd name="connsiteX28" fmla="*/ 661988 w 1295400"/>
                    <a:gd name="connsiteY28" fmla="*/ 807240 h 1083466"/>
                    <a:gd name="connsiteX29" fmla="*/ 695328 w 1295400"/>
                    <a:gd name="connsiteY29" fmla="*/ 783428 h 1083466"/>
                    <a:gd name="connsiteX30" fmla="*/ 719140 w 1295400"/>
                    <a:gd name="connsiteY30" fmla="*/ 645314 h 1083466"/>
                    <a:gd name="connsiteX31" fmla="*/ 585788 w 1295400"/>
                    <a:gd name="connsiteY31" fmla="*/ 602454 h 1083466"/>
                    <a:gd name="connsiteX32" fmla="*/ 552452 w 1295400"/>
                    <a:gd name="connsiteY32" fmla="*/ 635790 h 1083466"/>
                    <a:gd name="connsiteX33" fmla="*/ 509588 w 1295400"/>
                    <a:gd name="connsiteY33" fmla="*/ 607214 h 1083466"/>
                    <a:gd name="connsiteX34" fmla="*/ 376240 w 1295400"/>
                    <a:gd name="connsiteY34" fmla="*/ 607214 h 1083466"/>
                    <a:gd name="connsiteX35" fmla="*/ 361952 w 1295400"/>
                    <a:gd name="connsiteY35" fmla="*/ 588166 h 1083466"/>
                    <a:gd name="connsiteX36" fmla="*/ 347664 w 1295400"/>
                    <a:gd name="connsiteY36" fmla="*/ 511966 h 1083466"/>
                    <a:gd name="connsiteX37" fmla="*/ 295276 w 1295400"/>
                    <a:gd name="connsiteY37" fmla="*/ 488154 h 1083466"/>
                    <a:gd name="connsiteX38" fmla="*/ 233364 w 1295400"/>
                    <a:gd name="connsiteY38" fmla="*/ 550066 h 1083466"/>
                    <a:gd name="connsiteX39" fmla="*/ 9528 w 1295400"/>
                    <a:gd name="connsiteY39" fmla="*/ 359566 h 1083466"/>
                    <a:gd name="connsiteX40" fmla="*/ 0 w 1295400"/>
                    <a:gd name="connsiteY40" fmla="*/ 283366 h 1083466"/>
                    <a:gd name="connsiteX41" fmla="*/ 4920 w 1295400"/>
                    <a:gd name="connsiteY41" fmla="*/ 270930 h 1083466"/>
                    <a:gd name="connsiteX42" fmla="*/ 204788 w 1295400"/>
                    <a:gd name="connsiteY42" fmla="*/ 202402 h 1083466"/>
                    <a:gd name="connsiteX43" fmla="*/ 190500 w 1295400"/>
                    <a:gd name="connsiteY43" fmla="*/ 154778 h 1083466"/>
                    <a:gd name="connsiteX44" fmla="*/ 257176 w 1295400"/>
                    <a:gd name="connsiteY44" fmla="*/ 107154 h 1083466"/>
                    <a:gd name="connsiteX45" fmla="*/ 290512 w 1295400"/>
                    <a:gd name="connsiteY45" fmla="*/ 21428 h 1083466"/>
                    <a:gd name="connsiteX46" fmla="*/ 292560 w 1295400"/>
                    <a:gd name="connsiteY46" fmla="*/ 11902 h 1083466"/>
                    <a:gd name="connsiteX47" fmla="*/ 361952 w 1295400"/>
                    <a:gd name="connsiteY47" fmla="*/ 11902 h 1083466"/>
                    <a:gd name="connsiteX48" fmla="*/ 363936 w 1295400"/>
                    <a:gd name="connsiteY48" fmla="*/ 0 h 1083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295400" h="1083466">
                      <a:moveTo>
                        <a:pt x="363936" y="0"/>
                      </a:moveTo>
                      <a:lnTo>
                        <a:pt x="366712" y="7140"/>
                      </a:lnTo>
                      <a:lnTo>
                        <a:pt x="390528" y="30954"/>
                      </a:lnTo>
                      <a:lnTo>
                        <a:pt x="409576" y="97628"/>
                      </a:lnTo>
                      <a:lnTo>
                        <a:pt x="514352" y="188114"/>
                      </a:lnTo>
                      <a:lnTo>
                        <a:pt x="514352" y="245266"/>
                      </a:lnTo>
                      <a:lnTo>
                        <a:pt x="604840" y="269078"/>
                      </a:lnTo>
                      <a:lnTo>
                        <a:pt x="661988" y="340514"/>
                      </a:lnTo>
                      <a:lnTo>
                        <a:pt x="838200" y="478628"/>
                      </a:lnTo>
                      <a:lnTo>
                        <a:pt x="981076" y="511966"/>
                      </a:lnTo>
                      <a:lnTo>
                        <a:pt x="1014416" y="473866"/>
                      </a:lnTo>
                      <a:lnTo>
                        <a:pt x="1094584" y="473866"/>
                      </a:lnTo>
                      <a:lnTo>
                        <a:pt x="1185864" y="583402"/>
                      </a:lnTo>
                      <a:lnTo>
                        <a:pt x="1185864" y="645314"/>
                      </a:lnTo>
                      <a:lnTo>
                        <a:pt x="1249056" y="635676"/>
                      </a:lnTo>
                      <a:lnTo>
                        <a:pt x="1243016" y="640554"/>
                      </a:lnTo>
                      <a:lnTo>
                        <a:pt x="1295400" y="735802"/>
                      </a:lnTo>
                      <a:lnTo>
                        <a:pt x="1209676" y="812002"/>
                      </a:lnTo>
                      <a:lnTo>
                        <a:pt x="1171520" y="894184"/>
                      </a:lnTo>
                      <a:lnTo>
                        <a:pt x="1110616" y="902490"/>
                      </a:lnTo>
                      <a:lnTo>
                        <a:pt x="1049656" y="925350"/>
                      </a:lnTo>
                      <a:lnTo>
                        <a:pt x="1022536" y="1040602"/>
                      </a:lnTo>
                      <a:lnTo>
                        <a:pt x="885824" y="1040602"/>
                      </a:lnTo>
                      <a:lnTo>
                        <a:pt x="852488" y="1083466"/>
                      </a:lnTo>
                      <a:lnTo>
                        <a:pt x="785816" y="1083466"/>
                      </a:lnTo>
                      <a:lnTo>
                        <a:pt x="754400" y="1044200"/>
                      </a:lnTo>
                      <a:lnTo>
                        <a:pt x="752476" y="969166"/>
                      </a:lnTo>
                      <a:lnTo>
                        <a:pt x="661988" y="878678"/>
                      </a:lnTo>
                      <a:lnTo>
                        <a:pt x="661988" y="807240"/>
                      </a:lnTo>
                      <a:lnTo>
                        <a:pt x="695328" y="783428"/>
                      </a:lnTo>
                      <a:lnTo>
                        <a:pt x="719140" y="645314"/>
                      </a:lnTo>
                      <a:lnTo>
                        <a:pt x="585788" y="602454"/>
                      </a:lnTo>
                      <a:lnTo>
                        <a:pt x="552452" y="635790"/>
                      </a:lnTo>
                      <a:lnTo>
                        <a:pt x="509588" y="607214"/>
                      </a:lnTo>
                      <a:lnTo>
                        <a:pt x="376240" y="607214"/>
                      </a:lnTo>
                      <a:lnTo>
                        <a:pt x="361952" y="588166"/>
                      </a:lnTo>
                      <a:lnTo>
                        <a:pt x="347664" y="511966"/>
                      </a:lnTo>
                      <a:lnTo>
                        <a:pt x="295276" y="488154"/>
                      </a:lnTo>
                      <a:lnTo>
                        <a:pt x="233364" y="550066"/>
                      </a:lnTo>
                      <a:lnTo>
                        <a:pt x="9528" y="359566"/>
                      </a:lnTo>
                      <a:lnTo>
                        <a:pt x="0" y="283366"/>
                      </a:lnTo>
                      <a:lnTo>
                        <a:pt x="4920" y="270930"/>
                      </a:lnTo>
                      <a:lnTo>
                        <a:pt x="204788" y="202402"/>
                      </a:lnTo>
                      <a:lnTo>
                        <a:pt x="190500" y="154778"/>
                      </a:lnTo>
                      <a:lnTo>
                        <a:pt x="257176" y="107154"/>
                      </a:lnTo>
                      <a:lnTo>
                        <a:pt x="290512" y="21428"/>
                      </a:lnTo>
                      <a:lnTo>
                        <a:pt x="292560" y="11902"/>
                      </a:lnTo>
                      <a:lnTo>
                        <a:pt x="361952" y="11902"/>
                      </a:lnTo>
                      <a:lnTo>
                        <a:pt x="36393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E9642E1C-9DEA-4063-A6CB-D96FE1D7CCE3}"/>
                    </a:ext>
                  </a:extLst>
                </p:cNvPr>
                <p:cNvSpPr/>
                <p:nvPr/>
              </p:nvSpPr>
              <p:spPr>
                <a:xfrm>
                  <a:off x="38844332" y="21213352"/>
                  <a:ext cx="361628" cy="427448"/>
                </a:xfrm>
                <a:custGeom>
                  <a:avLst/>
                  <a:gdLst>
                    <a:gd name="connsiteX0" fmla="*/ 0 w 361628"/>
                    <a:gd name="connsiteY0" fmla="*/ 0 h 427448"/>
                    <a:gd name="connsiteX1" fmla="*/ 222456 w 361628"/>
                    <a:gd name="connsiteY1" fmla="*/ 189324 h 427448"/>
                    <a:gd name="connsiteX2" fmla="*/ 284368 w 361628"/>
                    <a:gd name="connsiteY2" fmla="*/ 127412 h 427448"/>
                    <a:gd name="connsiteX3" fmla="*/ 336756 w 361628"/>
                    <a:gd name="connsiteY3" fmla="*/ 151224 h 427448"/>
                    <a:gd name="connsiteX4" fmla="*/ 351044 w 361628"/>
                    <a:gd name="connsiteY4" fmla="*/ 227424 h 427448"/>
                    <a:gd name="connsiteX5" fmla="*/ 361628 w 361628"/>
                    <a:gd name="connsiteY5" fmla="*/ 241534 h 427448"/>
                    <a:gd name="connsiteX6" fmla="*/ 322468 w 361628"/>
                    <a:gd name="connsiteY6" fmla="*/ 365536 h 427448"/>
                    <a:gd name="connsiteX7" fmla="*/ 255792 w 361628"/>
                    <a:gd name="connsiteY7" fmla="*/ 389348 h 427448"/>
                    <a:gd name="connsiteX8" fmla="*/ 222456 w 361628"/>
                    <a:gd name="connsiteY8" fmla="*/ 427448 h 427448"/>
                    <a:gd name="connsiteX9" fmla="*/ 170068 w 361628"/>
                    <a:gd name="connsiteY9" fmla="*/ 398872 h 427448"/>
                    <a:gd name="connsiteX10" fmla="*/ 89108 w 361628"/>
                    <a:gd name="connsiteY10" fmla="*/ 394112 h 427448"/>
                    <a:gd name="connsiteX11" fmla="*/ 31956 w 361628"/>
                    <a:gd name="connsiteY11" fmla="*/ 303624 h 427448"/>
                    <a:gd name="connsiteX12" fmla="*/ 3380 w 361628"/>
                    <a:gd name="connsiteY12" fmla="*/ 189324 h 427448"/>
                    <a:gd name="connsiteX13" fmla="*/ 0 w 361628"/>
                    <a:gd name="connsiteY13" fmla="*/ 0 h 427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1628" h="427448">
                      <a:moveTo>
                        <a:pt x="0" y="0"/>
                      </a:moveTo>
                      <a:lnTo>
                        <a:pt x="222456" y="189324"/>
                      </a:lnTo>
                      <a:lnTo>
                        <a:pt x="284368" y="127412"/>
                      </a:lnTo>
                      <a:lnTo>
                        <a:pt x="336756" y="151224"/>
                      </a:lnTo>
                      <a:lnTo>
                        <a:pt x="351044" y="227424"/>
                      </a:lnTo>
                      <a:lnTo>
                        <a:pt x="361628" y="241534"/>
                      </a:lnTo>
                      <a:lnTo>
                        <a:pt x="322468" y="365536"/>
                      </a:lnTo>
                      <a:lnTo>
                        <a:pt x="255792" y="389348"/>
                      </a:lnTo>
                      <a:lnTo>
                        <a:pt x="222456" y="427448"/>
                      </a:lnTo>
                      <a:lnTo>
                        <a:pt x="170068" y="398872"/>
                      </a:lnTo>
                      <a:lnTo>
                        <a:pt x="89108" y="394112"/>
                      </a:lnTo>
                      <a:lnTo>
                        <a:pt x="31956" y="303624"/>
                      </a:lnTo>
                      <a:lnTo>
                        <a:pt x="3380" y="18932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4DAF7455-67F3-4DFE-8550-D002E22FB9FD}"/>
                    </a:ext>
                  </a:extLst>
                </p:cNvPr>
                <p:cNvSpPr/>
                <p:nvPr/>
              </p:nvSpPr>
              <p:spPr>
                <a:xfrm>
                  <a:off x="38681024" y="22317076"/>
                  <a:ext cx="221980" cy="477698"/>
                </a:xfrm>
                <a:custGeom>
                  <a:avLst/>
                  <a:gdLst>
                    <a:gd name="connsiteX0" fmla="*/ 90488 w 221980"/>
                    <a:gd name="connsiteY0" fmla="*/ 0 h 477698"/>
                    <a:gd name="connsiteX1" fmla="*/ 180976 w 221980"/>
                    <a:gd name="connsiteY1" fmla="*/ 33336 h 477698"/>
                    <a:gd name="connsiteX2" fmla="*/ 221980 w 221980"/>
                    <a:gd name="connsiteY2" fmla="*/ 93638 h 477698"/>
                    <a:gd name="connsiteX3" fmla="*/ 209552 w 221980"/>
                    <a:gd name="connsiteY3" fmla="*/ 123824 h 477698"/>
                    <a:gd name="connsiteX4" fmla="*/ 180976 w 221980"/>
                    <a:gd name="connsiteY4" fmla="*/ 300036 h 477698"/>
                    <a:gd name="connsiteX5" fmla="*/ 128588 w 221980"/>
                    <a:gd name="connsiteY5" fmla="*/ 376236 h 477698"/>
                    <a:gd name="connsiteX6" fmla="*/ 105064 w 221980"/>
                    <a:gd name="connsiteY6" fmla="*/ 423288 h 477698"/>
                    <a:gd name="connsiteX7" fmla="*/ 101600 w 221980"/>
                    <a:gd name="connsiteY7" fmla="*/ 425448 h 477698"/>
                    <a:gd name="connsiteX8" fmla="*/ 65976 w 221980"/>
                    <a:gd name="connsiteY8" fmla="*/ 477698 h 477698"/>
                    <a:gd name="connsiteX9" fmla="*/ 28576 w 221980"/>
                    <a:gd name="connsiteY9" fmla="*/ 357188 h 477698"/>
                    <a:gd name="connsiteX10" fmla="*/ 23760 w 221980"/>
                    <a:gd name="connsiteY10" fmla="*/ 355850 h 477698"/>
                    <a:gd name="connsiteX11" fmla="*/ 19052 w 221980"/>
                    <a:gd name="connsiteY11" fmla="*/ 242888 h 477698"/>
                    <a:gd name="connsiteX12" fmla="*/ 61912 w 221980"/>
                    <a:gd name="connsiteY12" fmla="*/ 195262 h 477698"/>
                    <a:gd name="connsiteX13" fmla="*/ 0 w 221980"/>
                    <a:gd name="connsiteY13" fmla="*/ 71436 h 477698"/>
                    <a:gd name="connsiteX14" fmla="*/ 90488 w 221980"/>
                    <a:gd name="connsiteY14" fmla="*/ 0 h 477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21980" h="477698">
                      <a:moveTo>
                        <a:pt x="90488" y="0"/>
                      </a:moveTo>
                      <a:lnTo>
                        <a:pt x="180976" y="33336"/>
                      </a:lnTo>
                      <a:lnTo>
                        <a:pt x="221980" y="93638"/>
                      </a:lnTo>
                      <a:lnTo>
                        <a:pt x="209552" y="123824"/>
                      </a:lnTo>
                      <a:lnTo>
                        <a:pt x="180976" y="300036"/>
                      </a:lnTo>
                      <a:lnTo>
                        <a:pt x="128588" y="376236"/>
                      </a:lnTo>
                      <a:lnTo>
                        <a:pt x="105064" y="423288"/>
                      </a:lnTo>
                      <a:lnTo>
                        <a:pt x="101600" y="425448"/>
                      </a:lnTo>
                      <a:lnTo>
                        <a:pt x="65976" y="477698"/>
                      </a:lnTo>
                      <a:lnTo>
                        <a:pt x="28576" y="357188"/>
                      </a:lnTo>
                      <a:lnTo>
                        <a:pt x="23760" y="355850"/>
                      </a:lnTo>
                      <a:lnTo>
                        <a:pt x="19052" y="242888"/>
                      </a:lnTo>
                      <a:lnTo>
                        <a:pt x="61912" y="195262"/>
                      </a:lnTo>
                      <a:lnTo>
                        <a:pt x="0" y="71436"/>
                      </a:lnTo>
                      <a:lnTo>
                        <a:pt x="904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2945A879-6D01-4E6B-BDA1-806EE69B5A62}"/>
                    </a:ext>
                  </a:extLst>
                </p:cNvPr>
                <p:cNvSpPr/>
                <p:nvPr/>
              </p:nvSpPr>
              <p:spPr>
                <a:xfrm>
                  <a:off x="38370428" y="22017038"/>
                  <a:ext cx="585932" cy="655888"/>
                </a:xfrm>
                <a:custGeom>
                  <a:avLst/>
                  <a:gdLst>
                    <a:gd name="connsiteX0" fmla="*/ 134384 w 585932"/>
                    <a:gd name="connsiteY0" fmla="*/ 0 h 655888"/>
                    <a:gd name="connsiteX1" fmla="*/ 210584 w 585932"/>
                    <a:gd name="connsiteY1" fmla="*/ 4762 h 655888"/>
                    <a:gd name="connsiteX2" fmla="*/ 329648 w 585932"/>
                    <a:gd name="connsiteY2" fmla="*/ 166686 h 655888"/>
                    <a:gd name="connsiteX3" fmla="*/ 424896 w 585932"/>
                    <a:gd name="connsiteY3" fmla="*/ 128586 h 655888"/>
                    <a:gd name="connsiteX4" fmla="*/ 472524 w 585932"/>
                    <a:gd name="connsiteY4" fmla="*/ 171450 h 655888"/>
                    <a:gd name="connsiteX5" fmla="*/ 443948 w 585932"/>
                    <a:gd name="connsiteY5" fmla="*/ 219074 h 655888"/>
                    <a:gd name="connsiteX6" fmla="*/ 585932 w 585932"/>
                    <a:gd name="connsiteY6" fmla="*/ 319300 h 655888"/>
                    <a:gd name="connsiteX7" fmla="*/ 553484 w 585932"/>
                    <a:gd name="connsiteY7" fmla="*/ 342900 h 655888"/>
                    <a:gd name="connsiteX8" fmla="*/ 532576 w 585932"/>
                    <a:gd name="connsiteY8" fmla="*/ 393676 h 655888"/>
                    <a:gd name="connsiteX9" fmla="*/ 491572 w 585932"/>
                    <a:gd name="connsiteY9" fmla="*/ 333374 h 655888"/>
                    <a:gd name="connsiteX10" fmla="*/ 401084 w 585932"/>
                    <a:gd name="connsiteY10" fmla="*/ 300038 h 655888"/>
                    <a:gd name="connsiteX11" fmla="*/ 310596 w 585932"/>
                    <a:gd name="connsiteY11" fmla="*/ 371474 h 655888"/>
                    <a:gd name="connsiteX12" fmla="*/ 372508 w 585932"/>
                    <a:gd name="connsiteY12" fmla="*/ 495300 h 655888"/>
                    <a:gd name="connsiteX13" fmla="*/ 329648 w 585932"/>
                    <a:gd name="connsiteY13" fmla="*/ 542926 h 655888"/>
                    <a:gd name="connsiteX14" fmla="*/ 334356 w 585932"/>
                    <a:gd name="connsiteY14" fmla="*/ 655888 h 655888"/>
                    <a:gd name="connsiteX15" fmla="*/ 167724 w 585932"/>
                    <a:gd name="connsiteY15" fmla="*/ 609600 h 655888"/>
                    <a:gd name="connsiteX16" fmla="*/ 43896 w 585932"/>
                    <a:gd name="connsiteY16" fmla="*/ 638174 h 655888"/>
                    <a:gd name="connsiteX17" fmla="*/ 15324 w 585932"/>
                    <a:gd name="connsiteY17" fmla="*/ 561974 h 655888"/>
                    <a:gd name="connsiteX18" fmla="*/ 0 w 585932"/>
                    <a:gd name="connsiteY18" fmla="*/ 561974 h 655888"/>
                    <a:gd name="connsiteX19" fmla="*/ 5796 w 585932"/>
                    <a:gd name="connsiteY19" fmla="*/ 552450 h 655888"/>
                    <a:gd name="connsiteX20" fmla="*/ 81996 w 585932"/>
                    <a:gd name="connsiteY20" fmla="*/ 438150 h 655888"/>
                    <a:gd name="connsiteX21" fmla="*/ 101048 w 585932"/>
                    <a:gd name="connsiteY21" fmla="*/ 176212 h 655888"/>
                    <a:gd name="connsiteX22" fmla="*/ 134384 w 585932"/>
                    <a:gd name="connsiteY22" fmla="*/ 0 h 655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85932" h="655888">
                      <a:moveTo>
                        <a:pt x="134384" y="0"/>
                      </a:moveTo>
                      <a:lnTo>
                        <a:pt x="210584" y="4762"/>
                      </a:lnTo>
                      <a:lnTo>
                        <a:pt x="329648" y="166686"/>
                      </a:lnTo>
                      <a:lnTo>
                        <a:pt x="424896" y="128586"/>
                      </a:lnTo>
                      <a:lnTo>
                        <a:pt x="472524" y="171450"/>
                      </a:lnTo>
                      <a:lnTo>
                        <a:pt x="443948" y="219074"/>
                      </a:lnTo>
                      <a:lnTo>
                        <a:pt x="585932" y="319300"/>
                      </a:lnTo>
                      <a:lnTo>
                        <a:pt x="553484" y="342900"/>
                      </a:lnTo>
                      <a:lnTo>
                        <a:pt x="532576" y="393676"/>
                      </a:lnTo>
                      <a:lnTo>
                        <a:pt x="491572" y="333374"/>
                      </a:lnTo>
                      <a:lnTo>
                        <a:pt x="401084" y="300038"/>
                      </a:lnTo>
                      <a:lnTo>
                        <a:pt x="310596" y="371474"/>
                      </a:lnTo>
                      <a:lnTo>
                        <a:pt x="372508" y="495300"/>
                      </a:lnTo>
                      <a:lnTo>
                        <a:pt x="329648" y="542926"/>
                      </a:lnTo>
                      <a:lnTo>
                        <a:pt x="334356" y="655888"/>
                      </a:lnTo>
                      <a:lnTo>
                        <a:pt x="167724" y="609600"/>
                      </a:lnTo>
                      <a:lnTo>
                        <a:pt x="43896" y="638174"/>
                      </a:lnTo>
                      <a:lnTo>
                        <a:pt x="15324" y="561974"/>
                      </a:lnTo>
                      <a:lnTo>
                        <a:pt x="0" y="561974"/>
                      </a:lnTo>
                      <a:lnTo>
                        <a:pt x="5796" y="552450"/>
                      </a:lnTo>
                      <a:lnTo>
                        <a:pt x="81996" y="438150"/>
                      </a:lnTo>
                      <a:lnTo>
                        <a:pt x="101048" y="176212"/>
                      </a:lnTo>
                      <a:lnTo>
                        <a:pt x="1343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DC53F18E-E52B-476A-B091-7C4458FCE91B}"/>
                    </a:ext>
                  </a:extLst>
                </p:cNvPr>
                <p:cNvSpPr/>
                <p:nvPr/>
              </p:nvSpPr>
              <p:spPr>
                <a:xfrm>
                  <a:off x="38204852" y="21303034"/>
                  <a:ext cx="297580" cy="316334"/>
                </a:xfrm>
                <a:custGeom>
                  <a:avLst/>
                  <a:gdLst>
                    <a:gd name="connsiteX0" fmla="*/ 133248 w 297580"/>
                    <a:gd name="connsiteY0" fmla="*/ 0 h 316334"/>
                    <a:gd name="connsiteX1" fmla="*/ 252336 w 297580"/>
                    <a:gd name="connsiteY1" fmla="*/ 44872 h 316334"/>
                    <a:gd name="connsiteX2" fmla="*/ 223760 w 297580"/>
                    <a:gd name="connsiteY2" fmla="*/ 94878 h 316334"/>
                    <a:gd name="connsiteX3" fmla="*/ 297580 w 297580"/>
                    <a:gd name="connsiteY3" fmla="*/ 149646 h 316334"/>
                    <a:gd name="connsiteX4" fmla="*/ 207092 w 297580"/>
                    <a:gd name="connsiteY4" fmla="*/ 240134 h 316334"/>
                    <a:gd name="connsiteX5" fmla="*/ 223760 w 297580"/>
                    <a:gd name="connsiteY5" fmla="*/ 294904 h 316334"/>
                    <a:gd name="connsiteX6" fmla="*/ 180900 w 297580"/>
                    <a:gd name="connsiteY6" fmla="*/ 316334 h 316334"/>
                    <a:gd name="connsiteX7" fmla="*/ 88028 w 297580"/>
                    <a:gd name="connsiteY7" fmla="*/ 271090 h 316334"/>
                    <a:gd name="connsiteX8" fmla="*/ 14212 w 297580"/>
                    <a:gd name="connsiteY8" fmla="*/ 287760 h 316334"/>
                    <a:gd name="connsiteX9" fmla="*/ 14212 w 297580"/>
                    <a:gd name="connsiteY9" fmla="*/ 216322 h 316334"/>
                    <a:gd name="connsiteX10" fmla="*/ 26116 w 297580"/>
                    <a:gd name="connsiteY10" fmla="*/ 175842 h 316334"/>
                    <a:gd name="connsiteX11" fmla="*/ 0 w 297580"/>
                    <a:gd name="connsiteY11" fmla="*/ 145546 h 316334"/>
                    <a:gd name="connsiteX12" fmla="*/ 90412 w 297580"/>
                    <a:gd name="connsiteY12" fmla="*/ 52016 h 316334"/>
                    <a:gd name="connsiteX13" fmla="*/ 133248 w 297580"/>
                    <a:gd name="connsiteY13" fmla="*/ 0 h 316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7580" h="316334">
                      <a:moveTo>
                        <a:pt x="133248" y="0"/>
                      </a:moveTo>
                      <a:lnTo>
                        <a:pt x="252336" y="44872"/>
                      </a:lnTo>
                      <a:lnTo>
                        <a:pt x="223760" y="94878"/>
                      </a:lnTo>
                      <a:lnTo>
                        <a:pt x="297580" y="149646"/>
                      </a:lnTo>
                      <a:lnTo>
                        <a:pt x="207092" y="240134"/>
                      </a:lnTo>
                      <a:lnTo>
                        <a:pt x="223760" y="294904"/>
                      </a:lnTo>
                      <a:lnTo>
                        <a:pt x="180900" y="316334"/>
                      </a:lnTo>
                      <a:lnTo>
                        <a:pt x="88028" y="271090"/>
                      </a:lnTo>
                      <a:lnTo>
                        <a:pt x="14212" y="287760"/>
                      </a:lnTo>
                      <a:lnTo>
                        <a:pt x="14212" y="216322"/>
                      </a:lnTo>
                      <a:lnTo>
                        <a:pt x="26116" y="175842"/>
                      </a:lnTo>
                      <a:lnTo>
                        <a:pt x="0" y="145546"/>
                      </a:lnTo>
                      <a:lnTo>
                        <a:pt x="90412" y="52016"/>
                      </a:lnTo>
                      <a:lnTo>
                        <a:pt x="13324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D5AAE813-06E2-446A-9327-04A7F7F1BF5B}"/>
                    </a:ext>
                  </a:extLst>
                </p:cNvPr>
                <p:cNvSpPr/>
                <p:nvPr/>
              </p:nvSpPr>
              <p:spPr>
                <a:xfrm>
                  <a:off x="38131752" y="20906786"/>
                  <a:ext cx="1456072" cy="1680434"/>
                </a:xfrm>
                <a:custGeom>
                  <a:avLst/>
                  <a:gdLst>
                    <a:gd name="connsiteX0" fmla="*/ 395832 w 1456072"/>
                    <a:gd name="connsiteY0" fmla="*/ 0 h 1680434"/>
                    <a:gd name="connsiteX1" fmla="*/ 449260 w 1456072"/>
                    <a:gd name="connsiteY1" fmla="*/ 38690 h 1680434"/>
                    <a:gd name="connsiteX2" fmla="*/ 506412 w 1456072"/>
                    <a:gd name="connsiteY2" fmla="*/ 133938 h 1680434"/>
                    <a:gd name="connsiteX3" fmla="*/ 554036 w 1456072"/>
                    <a:gd name="connsiteY3" fmla="*/ 138702 h 1680434"/>
                    <a:gd name="connsiteX4" fmla="*/ 573088 w 1456072"/>
                    <a:gd name="connsiteY4" fmla="*/ 262526 h 1680434"/>
                    <a:gd name="connsiteX5" fmla="*/ 706592 w 1456072"/>
                    <a:gd name="connsiteY5" fmla="*/ 216754 h 1680434"/>
                    <a:gd name="connsiteX6" fmla="*/ 701672 w 1456072"/>
                    <a:gd name="connsiteY6" fmla="*/ 229190 h 1680434"/>
                    <a:gd name="connsiteX7" fmla="*/ 711200 w 1456072"/>
                    <a:gd name="connsiteY7" fmla="*/ 305390 h 1680434"/>
                    <a:gd name="connsiteX8" fmla="*/ 712580 w 1456072"/>
                    <a:gd name="connsiteY8" fmla="*/ 306566 h 1680434"/>
                    <a:gd name="connsiteX9" fmla="*/ 715960 w 1456072"/>
                    <a:gd name="connsiteY9" fmla="*/ 495890 h 1680434"/>
                    <a:gd name="connsiteX10" fmla="*/ 744536 w 1456072"/>
                    <a:gd name="connsiteY10" fmla="*/ 610190 h 1680434"/>
                    <a:gd name="connsiteX11" fmla="*/ 801688 w 1456072"/>
                    <a:gd name="connsiteY11" fmla="*/ 700678 h 1680434"/>
                    <a:gd name="connsiteX12" fmla="*/ 882648 w 1456072"/>
                    <a:gd name="connsiteY12" fmla="*/ 705438 h 1680434"/>
                    <a:gd name="connsiteX13" fmla="*/ 935036 w 1456072"/>
                    <a:gd name="connsiteY13" fmla="*/ 734014 h 1680434"/>
                    <a:gd name="connsiteX14" fmla="*/ 968372 w 1456072"/>
                    <a:gd name="connsiteY14" fmla="*/ 695914 h 1680434"/>
                    <a:gd name="connsiteX15" fmla="*/ 1035048 w 1456072"/>
                    <a:gd name="connsiteY15" fmla="*/ 672102 h 1680434"/>
                    <a:gd name="connsiteX16" fmla="*/ 1074208 w 1456072"/>
                    <a:gd name="connsiteY16" fmla="*/ 548100 h 1680434"/>
                    <a:gd name="connsiteX17" fmla="*/ 1077912 w 1456072"/>
                    <a:gd name="connsiteY17" fmla="*/ 553038 h 1680434"/>
                    <a:gd name="connsiteX18" fmla="*/ 1211260 w 1456072"/>
                    <a:gd name="connsiteY18" fmla="*/ 553038 h 1680434"/>
                    <a:gd name="connsiteX19" fmla="*/ 1254124 w 1456072"/>
                    <a:gd name="connsiteY19" fmla="*/ 581614 h 1680434"/>
                    <a:gd name="connsiteX20" fmla="*/ 1287460 w 1456072"/>
                    <a:gd name="connsiteY20" fmla="*/ 548278 h 1680434"/>
                    <a:gd name="connsiteX21" fmla="*/ 1420812 w 1456072"/>
                    <a:gd name="connsiteY21" fmla="*/ 591138 h 1680434"/>
                    <a:gd name="connsiteX22" fmla="*/ 1397000 w 1456072"/>
                    <a:gd name="connsiteY22" fmla="*/ 729252 h 1680434"/>
                    <a:gd name="connsiteX23" fmla="*/ 1363660 w 1456072"/>
                    <a:gd name="connsiteY23" fmla="*/ 753064 h 1680434"/>
                    <a:gd name="connsiteX24" fmla="*/ 1363660 w 1456072"/>
                    <a:gd name="connsiteY24" fmla="*/ 824502 h 1680434"/>
                    <a:gd name="connsiteX25" fmla="*/ 1454148 w 1456072"/>
                    <a:gd name="connsiteY25" fmla="*/ 914990 h 1680434"/>
                    <a:gd name="connsiteX26" fmla="*/ 1456072 w 1456072"/>
                    <a:gd name="connsiteY26" fmla="*/ 990024 h 1680434"/>
                    <a:gd name="connsiteX27" fmla="*/ 1449384 w 1456072"/>
                    <a:gd name="connsiteY27" fmla="*/ 981664 h 1680434"/>
                    <a:gd name="connsiteX28" fmla="*/ 1363660 w 1456072"/>
                    <a:gd name="connsiteY28" fmla="*/ 1000714 h 1680434"/>
                    <a:gd name="connsiteX29" fmla="*/ 1339848 w 1456072"/>
                    <a:gd name="connsiteY29" fmla="*/ 1019764 h 1680434"/>
                    <a:gd name="connsiteX30" fmla="*/ 1282696 w 1456072"/>
                    <a:gd name="connsiteY30" fmla="*/ 981664 h 1680434"/>
                    <a:gd name="connsiteX31" fmla="*/ 1206496 w 1456072"/>
                    <a:gd name="connsiteY31" fmla="*/ 1029290 h 1680434"/>
                    <a:gd name="connsiteX32" fmla="*/ 1135060 w 1456072"/>
                    <a:gd name="connsiteY32" fmla="*/ 1119778 h 1680434"/>
                    <a:gd name="connsiteX33" fmla="*/ 1049336 w 1456072"/>
                    <a:gd name="connsiteY33" fmla="*/ 1162638 h 1680434"/>
                    <a:gd name="connsiteX34" fmla="*/ 906460 w 1456072"/>
                    <a:gd name="connsiteY34" fmla="*/ 1215026 h 1680434"/>
                    <a:gd name="connsiteX35" fmla="*/ 896936 w 1456072"/>
                    <a:gd name="connsiteY35" fmla="*/ 1305514 h 1680434"/>
                    <a:gd name="connsiteX36" fmla="*/ 896936 w 1456072"/>
                    <a:gd name="connsiteY36" fmla="*/ 1376952 h 1680434"/>
                    <a:gd name="connsiteX37" fmla="*/ 824608 w 1456072"/>
                    <a:gd name="connsiteY37" fmla="*/ 1429552 h 1680434"/>
                    <a:gd name="connsiteX38" fmla="*/ 682624 w 1456072"/>
                    <a:gd name="connsiteY38" fmla="*/ 1329326 h 1680434"/>
                    <a:gd name="connsiteX39" fmla="*/ 711200 w 1456072"/>
                    <a:gd name="connsiteY39" fmla="*/ 1281702 h 1680434"/>
                    <a:gd name="connsiteX40" fmla="*/ 663572 w 1456072"/>
                    <a:gd name="connsiteY40" fmla="*/ 1238838 h 1680434"/>
                    <a:gd name="connsiteX41" fmla="*/ 568324 w 1456072"/>
                    <a:gd name="connsiteY41" fmla="*/ 1276938 h 1680434"/>
                    <a:gd name="connsiteX42" fmla="*/ 449260 w 1456072"/>
                    <a:gd name="connsiteY42" fmla="*/ 1115014 h 1680434"/>
                    <a:gd name="connsiteX43" fmla="*/ 373060 w 1456072"/>
                    <a:gd name="connsiteY43" fmla="*/ 1110252 h 1680434"/>
                    <a:gd name="connsiteX44" fmla="*/ 339724 w 1456072"/>
                    <a:gd name="connsiteY44" fmla="*/ 1286464 h 1680434"/>
                    <a:gd name="connsiteX45" fmla="*/ 320672 w 1456072"/>
                    <a:gd name="connsiteY45" fmla="*/ 1548402 h 1680434"/>
                    <a:gd name="connsiteX46" fmla="*/ 244472 w 1456072"/>
                    <a:gd name="connsiteY46" fmla="*/ 1662702 h 1680434"/>
                    <a:gd name="connsiteX47" fmla="*/ 238676 w 1456072"/>
                    <a:gd name="connsiteY47" fmla="*/ 1672226 h 1680434"/>
                    <a:gd name="connsiteX48" fmla="*/ 87312 w 1456072"/>
                    <a:gd name="connsiteY48" fmla="*/ 1672226 h 1680434"/>
                    <a:gd name="connsiteX49" fmla="*/ 86680 w 1456072"/>
                    <a:gd name="connsiteY49" fmla="*/ 1680434 h 1680434"/>
                    <a:gd name="connsiteX50" fmla="*/ 85724 w 1456072"/>
                    <a:gd name="connsiteY50" fmla="*/ 1680164 h 1680434"/>
                    <a:gd name="connsiteX51" fmla="*/ 0 w 1456072"/>
                    <a:gd name="connsiteY51" fmla="*/ 1470614 h 1680434"/>
                    <a:gd name="connsiteX52" fmla="*/ 47624 w 1456072"/>
                    <a:gd name="connsiteY52" fmla="*/ 1353138 h 1680434"/>
                    <a:gd name="connsiteX53" fmla="*/ 219072 w 1456072"/>
                    <a:gd name="connsiteY53" fmla="*/ 1115014 h 1680434"/>
                    <a:gd name="connsiteX54" fmla="*/ 171448 w 1456072"/>
                    <a:gd name="connsiteY54" fmla="*/ 1061038 h 1680434"/>
                    <a:gd name="connsiteX55" fmla="*/ 193672 w 1456072"/>
                    <a:gd name="connsiteY55" fmla="*/ 981664 h 1680434"/>
                    <a:gd name="connsiteX56" fmla="*/ 155572 w 1456072"/>
                    <a:gd name="connsiteY56" fmla="*/ 886414 h 1680434"/>
                    <a:gd name="connsiteX57" fmla="*/ 225256 w 1456072"/>
                    <a:gd name="connsiteY57" fmla="*/ 698578 h 1680434"/>
                    <a:gd name="connsiteX58" fmla="*/ 254000 w 1456072"/>
                    <a:gd name="connsiteY58" fmla="*/ 712582 h 1680434"/>
                    <a:gd name="connsiteX59" fmla="*/ 296860 w 1456072"/>
                    <a:gd name="connsiteY59" fmla="*/ 691152 h 1680434"/>
                    <a:gd name="connsiteX60" fmla="*/ 280192 w 1456072"/>
                    <a:gd name="connsiteY60" fmla="*/ 636382 h 1680434"/>
                    <a:gd name="connsiteX61" fmla="*/ 370680 w 1456072"/>
                    <a:gd name="connsiteY61" fmla="*/ 545894 h 1680434"/>
                    <a:gd name="connsiteX62" fmla="*/ 296860 w 1456072"/>
                    <a:gd name="connsiteY62" fmla="*/ 491126 h 1680434"/>
                    <a:gd name="connsiteX63" fmla="*/ 325436 w 1456072"/>
                    <a:gd name="connsiteY63" fmla="*/ 441120 h 1680434"/>
                    <a:gd name="connsiteX64" fmla="*/ 206348 w 1456072"/>
                    <a:gd name="connsiteY64" fmla="*/ 396248 h 1680434"/>
                    <a:gd name="connsiteX65" fmla="*/ 230184 w 1456072"/>
                    <a:gd name="connsiteY65" fmla="*/ 367302 h 1680434"/>
                    <a:gd name="connsiteX66" fmla="*/ 263524 w 1456072"/>
                    <a:gd name="connsiteY66" fmla="*/ 291102 h 1680434"/>
                    <a:gd name="connsiteX67" fmla="*/ 354012 w 1456072"/>
                    <a:gd name="connsiteY67" fmla="*/ 172038 h 1680434"/>
                    <a:gd name="connsiteX68" fmla="*/ 392112 w 1456072"/>
                    <a:gd name="connsiteY68" fmla="*/ 14878 h 1680434"/>
                    <a:gd name="connsiteX69" fmla="*/ 395832 w 1456072"/>
                    <a:gd name="connsiteY69" fmla="*/ 0 h 1680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456072" h="1680434">
                      <a:moveTo>
                        <a:pt x="395832" y="0"/>
                      </a:moveTo>
                      <a:lnTo>
                        <a:pt x="449260" y="38690"/>
                      </a:lnTo>
                      <a:lnTo>
                        <a:pt x="506412" y="133938"/>
                      </a:lnTo>
                      <a:lnTo>
                        <a:pt x="554036" y="138702"/>
                      </a:lnTo>
                      <a:lnTo>
                        <a:pt x="573088" y="262526"/>
                      </a:lnTo>
                      <a:lnTo>
                        <a:pt x="706592" y="216754"/>
                      </a:lnTo>
                      <a:lnTo>
                        <a:pt x="701672" y="229190"/>
                      </a:lnTo>
                      <a:lnTo>
                        <a:pt x="711200" y="305390"/>
                      </a:lnTo>
                      <a:lnTo>
                        <a:pt x="712580" y="306566"/>
                      </a:lnTo>
                      <a:lnTo>
                        <a:pt x="715960" y="495890"/>
                      </a:lnTo>
                      <a:lnTo>
                        <a:pt x="744536" y="610190"/>
                      </a:lnTo>
                      <a:lnTo>
                        <a:pt x="801688" y="700678"/>
                      </a:lnTo>
                      <a:lnTo>
                        <a:pt x="882648" y="705438"/>
                      </a:lnTo>
                      <a:lnTo>
                        <a:pt x="935036" y="734014"/>
                      </a:lnTo>
                      <a:lnTo>
                        <a:pt x="968372" y="695914"/>
                      </a:lnTo>
                      <a:lnTo>
                        <a:pt x="1035048" y="672102"/>
                      </a:lnTo>
                      <a:lnTo>
                        <a:pt x="1074208" y="548100"/>
                      </a:lnTo>
                      <a:lnTo>
                        <a:pt x="1077912" y="553038"/>
                      </a:lnTo>
                      <a:lnTo>
                        <a:pt x="1211260" y="553038"/>
                      </a:lnTo>
                      <a:lnTo>
                        <a:pt x="1254124" y="581614"/>
                      </a:lnTo>
                      <a:lnTo>
                        <a:pt x="1287460" y="548278"/>
                      </a:lnTo>
                      <a:lnTo>
                        <a:pt x="1420812" y="591138"/>
                      </a:lnTo>
                      <a:lnTo>
                        <a:pt x="1397000" y="729252"/>
                      </a:lnTo>
                      <a:lnTo>
                        <a:pt x="1363660" y="753064"/>
                      </a:lnTo>
                      <a:lnTo>
                        <a:pt x="1363660" y="824502"/>
                      </a:lnTo>
                      <a:lnTo>
                        <a:pt x="1454148" y="914990"/>
                      </a:lnTo>
                      <a:lnTo>
                        <a:pt x="1456072" y="990024"/>
                      </a:lnTo>
                      <a:lnTo>
                        <a:pt x="1449384" y="981664"/>
                      </a:lnTo>
                      <a:lnTo>
                        <a:pt x="1363660" y="1000714"/>
                      </a:lnTo>
                      <a:lnTo>
                        <a:pt x="1339848" y="1019764"/>
                      </a:lnTo>
                      <a:lnTo>
                        <a:pt x="1282696" y="981664"/>
                      </a:lnTo>
                      <a:lnTo>
                        <a:pt x="1206496" y="1029290"/>
                      </a:lnTo>
                      <a:lnTo>
                        <a:pt x="1135060" y="1119778"/>
                      </a:lnTo>
                      <a:lnTo>
                        <a:pt x="1049336" y="1162638"/>
                      </a:lnTo>
                      <a:lnTo>
                        <a:pt x="906460" y="1215026"/>
                      </a:lnTo>
                      <a:lnTo>
                        <a:pt x="896936" y="1305514"/>
                      </a:lnTo>
                      <a:lnTo>
                        <a:pt x="896936" y="1376952"/>
                      </a:lnTo>
                      <a:lnTo>
                        <a:pt x="824608" y="1429552"/>
                      </a:lnTo>
                      <a:lnTo>
                        <a:pt x="682624" y="1329326"/>
                      </a:lnTo>
                      <a:lnTo>
                        <a:pt x="711200" y="1281702"/>
                      </a:lnTo>
                      <a:lnTo>
                        <a:pt x="663572" y="1238838"/>
                      </a:lnTo>
                      <a:lnTo>
                        <a:pt x="568324" y="1276938"/>
                      </a:lnTo>
                      <a:lnTo>
                        <a:pt x="449260" y="1115014"/>
                      </a:lnTo>
                      <a:lnTo>
                        <a:pt x="373060" y="1110252"/>
                      </a:lnTo>
                      <a:lnTo>
                        <a:pt x="339724" y="1286464"/>
                      </a:lnTo>
                      <a:lnTo>
                        <a:pt x="320672" y="1548402"/>
                      </a:lnTo>
                      <a:lnTo>
                        <a:pt x="244472" y="1662702"/>
                      </a:lnTo>
                      <a:lnTo>
                        <a:pt x="238676" y="1672226"/>
                      </a:lnTo>
                      <a:lnTo>
                        <a:pt x="87312" y="1672226"/>
                      </a:lnTo>
                      <a:lnTo>
                        <a:pt x="86680" y="1680434"/>
                      </a:lnTo>
                      <a:lnTo>
                        <a:pt x="85724" y="1680164"/>
                      </a:lnTo>
                      <a:lnTo>
                        <a:pt x="0" y="1470614"/>
                      </a:lnTo>
                      <a:lnTo>
                        <a:pt x="47624" y="1353138"/>
                      </a:lnTo>
                      <a:lnTo>
                        <a:pt x="219072" y="1115014"/>
                      </a:lnTo>
                      <a:lnTo>
                        <a:pt x="171448" y="1061038"/>
                      </a:lnTo>
                      <a:lnTo>
                        <a:pt x="193672" y="981664"/>
                      </a:lnTo>
                      <a:lnTo>
                        <a:pt x="155572" y="886414"/>
                      </a:lnTo>
                      <a:lnTo>
                        <a:pt x="225256" y="698578"/>
                      </a:lnTo>
                      <a:lnTo>
                        <a:pt x="254000" y="712582"/>
                      </a:lnTo>
                      <a:lnTo>
                        <a:pt x="296860" y="691152"/>
                      </a:lnTo>
                      <a:lnTo>
                        <a:pt x="280192" y="636382"/>
                      </a:lnTo>
                      <a:lnTo>
                        <a:pt x="370680" y="545894"/>
                      </a:lnTo>
                      <a:lnTo>
                        <a:pt x="296860" y="491126"/>
                      </a:lnTo>
                      <a:lnTo>
                        <a:pt x="325436" y="441120"/>
                      </a:lnTo>
                      <a:lnTo>
                        <a:pt x="206348" y="396248"/>
                      </a:lnTo>
                      <a:lnTo>
                        <a:pt x="230184" y="367302"/>
                      </a:lnTo>
                      <a:lnTo>
                        <a:pt x="263524" y="291102"/>
                      </a:lnTo>
                      <a:lnTo>
                        <a:pt x="354012" y="172038"/>
                      </a:lnTo>
                      <a:lnTo>
                        <a:pt x="392112" y="14878"/>
                      </a:lnTo>
                      <a:lnTo>
                        <a:pt x="3958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EE83D499-4522-473E-BAC0-0EDC77755C79}"/>
                    </a:ext>
                  </a:extLst>
                </p:cNvPr>
                <p:cNvSpPr/>
                <p:nvPr/>
              </p:nvSpPr>
              <p:spPr>
                <a:xfrm>
                  <a:off x="37978556" y="21736050"/>
                  <a:ext cx="346868" cy="234950"/>
                </a:xfrm>
                <a:custGeom>
                  <a:avLst/>
                  <a:gdLst>
                    <a:gd name="connsiteX0" fmla="*/ 309004 w 346868"/>
                    <a:gd name="connsiteY0" fmla="*/ 57738 h 234950"/>
                    <a:gd name="connsiteX1" fmla="*/ 346868 w 346868"/>
                    <a:gd name="connsiteY1" fmla="*/ 152400 h 234950"/>
                    <a:gd name="connsiteX2" fmla="*/ 324644 w 346868"/>
                    <a:gd name="connsiteY2" fmla="*/ 231774 h 234950"/>
                    <a:gd name="connsiteX3" fmla="*/ 326148 w 346868"/>
                    <a:gd name="connsiteY3" fmla="*/ 233478 h 234950"/>
                    <a:gd name="connsiteX4" fmla="*/ 318292 w 346868"/>
                    <a:gd name="connsiteY4" fmla="*/ 234950 h 234950"/>
                    <a:gd name="connsiteX5" fmla="*/ 264320 w 346868"/>
                    <a:gd name="connsiteY5" fmla="*/ 120650 h 234950"/>
                    <a:gd name="connsiteX6" fmla="*/ 280196 w 346868"/>
                    <a:gd name="connsiteY6" fmla="*/ 63500 h 234950"/>
                    <a:gd name="connsiteX7" fmla="*/ 111920 w 346868"/>
                    <a:gd name="connsiteY7" fmla="*/ 0 h 234950"/>
                    <a:gd name="connsiteX8" fmla="*/ 140492 w 346868"/>
                    <a:gd name="connsiteY8" fmla="*/ 80962 h 234950"/>
                    <a:gd name="connsiteX9" fmla="*/ 219076 w 346868"/>
                    <a:gd name="connsiteY9" fmla="*/ 169070 h 234950"/>
                    <a:gd name="connsiteX10" fmla="*/ 178596 w 346868"/>
                    <a:gd name="connsiteY10" fmla="*/ 195262 h 234950"/>
                    <a:gd name="connsiteX11" fmla="*/ 126208 w 346868"/>
                    <a:gd name="connsiteY11" fmla="*/ 178594 h 234950"/>
                    <a:gd name="connsiteX12" fmla="*/ 64292 w 346868"/>
                    <a:gd name="connsiteY12" fmla="*/ 233362 h 234950"/>
                    <a:gd name="connsiteX13" fmla="*/ 0 w 346868"/>
                    <a:gd name="connsiteY13" fmla="*/ 214314 h 234950"/>
                    <a:gd name="connsiteX14" fmla="*/ 33340 w 346868"/>
                    <a:gd name="connsiteY14" fmla="*/ 85726 h 234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6868" h="234950">
                      <a:moveTo>
                        <a:pt x="309004" y="57738"/>
                      </a:moveTo>
                      <a:lnTo>
                        <a:pt x="346868" y="152400"/>
                      </a:lnTo>
                      <a:lnTo>
                        <a:pt x="324644" y="231774"/>
                      </a:lnTo>
                      <a:lnTo>
                        <a:pt x="326148" y="233478"/>
                      </a:lnTo>
                      <a:lnTo>
                        <a:pt x="318292" y="234950"/>
                      </a:lnTo>
                      <a:lnTo>
                        <a:pt x="264320" y="120650"/>
                      </a:lnTo>
                      <a:lnTo>
                        <a:pt x="280196" y="63500"/>
                      </a:lnTo>
                      <a:close/>
                      <a:moveTo>
                        <a:pt x="111920" y="0"/>
                      </a:moveTo>
                      <a:lnTo>
                        <a:pt x="140492" y="80962"/>
                      </a:lnTo>
                      <a:lnTo>
                        <a:pt x="219076" y="169070"/>
                      </a:lnTo>
                      <a:lnTo>
                        <a:pt x="178596" y="195262"/>
                      </a:lnTo>
                      <a:lnTo>
                        <a:pt x="126208" y="178594"/>
                      </a:lnTo>
                      <a:lnTo>
                        <a:pt x="64292" y="233362"/>
                      </a:lnTo>
                      <a:lnTo>
                        <a:pt x="0" y="214314"/>
                      </a:lnTo>
                      <a:lnTo>
                        <a:pt x="33340" y="8572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A542A8B6-6BAE-4067-AA65-730670A2700B}"/>
                    </a:ext>
                  </a:extLst>
                </p:cNvPr>
                <p:cNvSpPr/>
                <p:nvPr/>
              </p:nvSpPr>
              <p:spPr>
                <a:xfrm>
                  <a:off x="37457332" y="21448580"/>
                  <a:ext cx="899676" cy="1401896"/>
                </a:xfrm>
                <a:custGeom>
                  <a:avLst/>
                  <a:gdLst>
                    <a:gd name="connsiteX0" fmla="*/ 747520 w 899676"/>
                    <a:gd name="connsiteY0" fmla="*/ 0 h 1401896"/>
                    <a:gd name="connsiteX1" fmla="*/ 773636 w 899676"/>
                    <a:gd name="connsiteY1" fmla="*/ 30296 h 1401896"/>
                    <a:gd name="connsiteX2" fmla="*/ 761732 w 899676"/>
                    <a:gd name="connsiteY2" fmla="*/ 70776 h 1401896"/>
                    <a:gd name="connsiteX3" fmla="*/ 761732 w 899676"/>
                    <a:gd name="connsiteY3" fmla="*/ 142214 h 1401896"/>
                    <a:gd name="connsiteX4" fmla="*/ 835548 w 899676"/>
                    <a:gd name="connsiteY4" fmla="*/ 125544 h 1401896"/>
                    <a:gd name="connsiteX5" fmla="*/ 899676 w 899676"/>
                    <a:gd name="connsiteY5" fmla="*/ 156784 h 1401896"/>
                    <a:gd name="connsiteX6" fmla="*/ 829992 w 899676"/>
                    <a:gd name="connsiteY6" fmla="*/ 344620 h 1401896"/>
                    <a:gd name="connsiteX7" fmla="*/ 830228 w 899676"/>
                    <a:gd name="connsiteY7" fmla="*/ 345208 h 1401896"/>
                    <a:gd name="connsiteX8" fmla="*/ 801420 w 899676"/>
                    <a:gd name="connsiteY8" fmla="*/ 350970 h 1401896"/>
                    <a:gd name="connsiteX9" fmla="*/ 785544 w 899676"/>
                    <a:gd name="connsiteY9" fmla="*/ 408120 h 1401896"/>
                    <a:gd name="connsiteX10" fmla="*/ 839516 w 899676"/>
                    <a:gd name="connsiteY10" fmla="*/ 522420 h 1401896"/>
                    <a:gd name="connsiteX11" fmla="*/ 847372 w 899676"/>
                    <a:gd name="connsiteY11" fmla="*/ 520948 h 1401896"/>
                    <a:gd name="connsiteX12" fmla="*/ 893492 w 899676"/>
                    <a:gd name="connsiteY12" fmla="*/ 573220 h 1401896"/>
                    <a:gd name="connsiteX13" fmla="*/ 722044 w 899676"/>
                    <a:gd name="connsiteY13" fmla="*/ 811344 h 1401896"/>
                    <a:gd name="connsiteX14" fmla="*/ 674420 w 899676"/>
                    <a:gd name="connsiteY14" fmla="*/ 928820 h 1401896"/>
                    <a:gd name="connsiteX15" fmla="*/ 760144 w 899676"/>
                    <a:gd name="connsiteY15" fmla="*/ 1138370 h 1401896"/>
                    <a:gd name="connsiteX16" fmla="*/ 761100 w 899676"/>
                    <a:gd name="connsiteY16" fmla="*/ 1138640 h 1401896"/>
                    <a:gd name="connsiteX17" fmla="*/ 752204 w 899676"/>
                    <a:gd name="connsiteY17" fmla="*/ 1254258 h 1401896"/>
                    <a:gd name="connsiteX18" fmla="*/ 680768 w 899676"/>
                    <a:gd name="connsiteY18" fmla="*/ 1359032 h 1401896"/>
                    <a:gd name="connsiteX19" fmla="*/ 633144 w 899676"/>
                    <a:gd name="connsiteY19" fmla="*/ 1363796 h 1401896"/>
                    <a:gd name="connsiteX20" fmla="*/ 609332 w 899676"/>
                    <a:gd name="connsiteY20" fmla="*/ 1401896 h 1401896"/>
                    <a:gd name="connsiteX21" fmla="*/ 537892 w 899676"/>
                    <a:gd name="connsiteY21" fmla="*/ 1363796 h 1401896"/>
                    <a:gd name="connsiteX22" fmla="*/ 447404 w 899676"/>
                    <a:gd name="connsiteY22" fmla="*/ 1377078 h 1401896"/>
                    <a:gd name="connsiteX23" fmla="*/ 447404 w 899676"/>
                    <a:gd name="connsiteY23" fmla="*/ 1363796 h 1401896"/>
                    <a:gd name="connsiteX24" fmla="*/ 404544 w 899676"/>
                    <a:gd name="connsiteY24" fmla="*/ 1320932 h 1401896"/>
                    <a:gd name="connsiteX25" fmla="*/ 395020 w 899676"/>
                    <a:gd name="connsiteY25" fmla="*/ 1254258 h 1401896"/>
                    <a:gd name="connsiteX26" fmla="*/ 318820 w 899676"/>
                    <a:gd name="connsiteY26" fmla="*/ 1230444 h 1401896"/>
                    <a:gd name="connsiteX27" fmla="*/ 314056 w 899676"/>
                    <a:gd name="connsiteY27" fmla="*/ 1173296 h 1401896"/>
                    <a:gd name="connsiteX28" fmla="*/ 247380 w 899676"/>
                    <a:gd name="connsiteY28" fmla="*/ 1144720 h 1401896"/>
                    <a:gd name="connsiteX29" fmla="*/ 261668 w 899676"/>
                    <a:gd name="connsiteY29" fmla="*/ 1054232 h 1401896"/>
                    <a:gd name="connsiteX30" fmla="*/ 361680 w 899676"/>
                    <a:gd name="connsiteY30" fmla="*/ 1006608 h 1401896"/>
                    <a:gd name="connsiteX31" fmla="*/ 323580 w 899676"/>
                    <a:gd name="connsiteY31" fmla="*/ 973270 h 1401896"/>
                    <a:gd name="connsiteX32" fmla="*/ 228332 w 899676"/>
                    <a:gd name="connsiteY32" fmla="*/ 958984 h 1401896"/>
                    <a:gd name="connsiteX33" fmla="*/ 152132 w 899676"/>
                    <a:gd name="connsiteY33" fmla="*/ 911358 h 1401896"/>
                    <a:gd name="connsiteX34" fmla="*/ 14020 w 899676"/>
                    <a:gd name="connsiteY34" fmla="*/ 897070 h 1401896"/>
                    <a:gd name="connsiteX35" fmla="*/ 0 w 899676"/>
                    <a:gd name="connsiteY35" fmla="*/ 824970 h 1401896"/>
                    <a:gd name="connsiteX36" fmla="*/ 223568 w 899676"/>
                    <a:gd name="connsiteY36" fmla="*/ 668470 h 1401896"/>
                    <a:gd name="connsiteX37" fmla="*/ 380732 w 899676"/>
                    <a:gd name="connsiteY37" fmla="*/ 592270 h 1401896"/>
                    <a:gd name="connsiteX38" fmla="*/ 499792 w 899676"/>
                    <a:gd name="connsiteY38" fmla="*/ 411296 h 1401896"/>
                    <a:gd name="connsiteX39" fmla="*/ 580756 w 899676"/>
                    <a:gd name="connsiteY39" fmla="*/ 206508 h 1401896"/>
                    <a:gd name="connsiteX40" fmla="*/ 680768 w 899676"/>
                    <a:gd name="connsiteY40" fmla="*/ 120784 h 1401896"/>
                    <a:gd name="connsiteX41" fmla="*/ 699820 w 899676"/>
                    <a:gd name="connsiteY41" fmla="*/ 49344 h 1401896"/>
                    <a:gd name="connsiteX42" fmla="*/ 747520 w 899676"/>
                    <a:gd name="connsiteY42" fmla="*/ 0 h 1401896"/>
                    <a:gd name="connsiteX43" fmla="*/ 633144 w 899676"/>
                    <a:gd name="connsiteY43" fmla="*/ 287470 h 1401896"/>
                    <a:gd name="connsiteX44" fmla="*/ 554564 w 899676"/>
                    <a:gd name="connsiteY44" fmla="*/ 373196 h 1401896"/>
                    <a:gd name="connsiteX45" fmla="*/ 521224 w 899676"/>
                    <a:gd name="connsiteY45" fmla="*/ 501784 h 1401896"/>
                    <a:gd name="connsiteX46" fmla="*/ 585516 w 899676"/>
                    <a:gd name="connsiteY46" fmla="*/ 520832 h 1401896"/>
                    <a:gd name="connsiteX47" fmla="*/ 647432 w 899676"/>
                    <a:gd name="connsiteY47" fmla="*/ 466064 h 1401896"/>
                    <a:gd name="connsiteX48" fmla="*/ 699820 w 899676"/>
                    <a:gd name="connsiteY48" fmla="*/ 482732 h 1401896"/>
                    <a:gd name="connsiteX49" fmla="*/ 740300 w 899676"/>
                    <a:gd name="connsiteY49" fmla="*/ 456540 h 1401896"/>
                    <a:gd name="connsiteX50" fmla="*/ 661716 w 899676"/>
                    <a:gd name="connsiteY50" fmla="*/ 368432 h 1401896"/>
                    <a:gd name="connsiteX51" fmla="*/ 633144 w 899676"/>
                    <a:gd name="connsiteY51" fmla="*/ 287470 h 1401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899676" h="1401896">
                      <a:moveTo>
                        <a:pt x="747520" y="0"/>
                      </a:moveTo>
                      <a:lnTo>
                        <a:pt x="773636" y="30296"/>
                      </a:lnTo>
                      <a:lnTo>
                        <a:pt x="761732" y="70776"/>
                      </a:lnTo>
                      <a:lnTo>
                        <a:pt x="761732" y="142214"/>
                      </a:lnTo>
                      <a:lnTo>
                        <a:pt x="835548" y="125544"/>
                      </a:lnTo>
                      <a:lnTo>
                        <a:pt x="899676" y="156784"/>
                      </a:lnTo>
                      <a:lnTo>
                        <a:pt x="829992" y="344620"/>
                      </a:lnTo>
                      <a:lnTo>
                        <a:pt x="830228" y="345208"/>
                      </a:lnTo>
                      <a:lnTo>
                        <a:pt x="801420" y="350970"/>
                      </a:lnTo>
                      <a:lnTo>
                        <a:pt x="785544" y="408120"/>
                      </a:lnTo>
                      <a:lnTo>
                        <a:pt x="839516" y="522420"/>
                      </a:lnTo>
                      <a:lnTo>
                        <a:pt x="847372" y="520948"/>
                      </a:lnTo>
                      <a:lnTo>
                        <a:pt x="893492" y="573220"/>
                      </a:lnTo>
                      <a:lnTo>
                        <a:pt x="722044" y="811344"/>
                      </a:lnTo>
                      <a:lnTo>
                        <a:pt x="674420" y="928820"/>
                      </a:lnTo>
                      <a:lnTo>
                        <a:pt x="760144" y="1138370"/>
                      </a:lnTo>
                      <a:lnTo>
                        <a:pt x="761100" y="1138640"/>
                      </a:lnTo>
                      <a:lnTo>
                        <a:pt x="752204" y="1254258"/>
                      </a:lnTo>
                      <a:lnTo>
                        <a:pt x="680768" y="1359032"/>
                      </a:lnTo>
                      <a:lnTo>
                        <a:pt x="633144" y="1363796"/>
                      </a:lnTo>
                      <a:lnTo>
                        <a:pt x="609332" y="1401896"/>
                      </a:lnTo>
                      <a:lnTo>
                        <a:pt x="537892" y="1363796"/>
                      </a:lnTo>
                      <a:lnTo>
                        <a:pt x="447404" y="1377078"/>
                      </a:lnTo>
                      <a:lnTo>
                        <a:pt x="447404" y="1363796"/>
                      </a:lnTo>
                      <a:lnTo>
                        <a:pt x="404544" y="1320932"/>
                      </a:lnTo>
                      <a:lnTo>
                        <a:pt x="395020" y="1254258"/>
                      </a:lnTo>
                      <a:lnTo>
                        <a:pt x="318820" y="1230444"/>
                      </a:lnTo>
                      <a:lnTo>
                        <a:pt x="314056" y="1173296"/>
                      </a:lnTo>
                      <a:lnTo>
                        <a:pt x="247380" y="1144720"/>
                      </a:lnTo>
                      <a:lnTo>
                        <a:pt x="261668" y="1054232"/>
                      </a:lnTo>
                      <a:lnTo>
                        <a:pt x="361680" y="1006608"/>
                      </a:lnTo>
                      <a:lnTo>
                        <a:pt x="323580" y="973270"/>
                      </a:lnTo>
                      <a:lnTo>
                        <a:pt x="228332" y="958984"/>
                      </a:lnTo>
                      <a:lnTo>
                        <a:pt x="152132" y="911358"/>
                      </a:lnTo>
                      <a:lnTo>
                        <a:pt x="14020" y="897070"/>
                      </a:lnTo>
                      <a:lnTo>
                        <a:pt x="0" y="824970"/>
                      </a:lnTo>
                      <a:lnTo>
                        <a:pt x="223568" y="668470"/>
                      </a:lnTo>
                      <a:lnTo>
                        <a:pt x="380732" y="592270"/>
                      </a:lnTo>
                      <a:lnTo>
                        <a:pt x="499792" y="411296"/>
                      </a:lnTo>
                      <a:lnTo>
                        <a:pt x="580756" y="206508"/>
                      </a:lnTo>
                      <a:lnTo>
                        <a:pt x="680768" y="120784"/>
                      </a:lnTo>
                      <a:lnTo>
                        <a:pt x="699820" y="49344"/>
                      </a:lnTo>
                      <a:lnTo>
                        <a:pt x="747520" y="0"/>
                      </a:lnTo>
                      <a:close/>
                      <a:moveTo>
                        <a:pt x="633144" y="287470"/>
                      </a:moveTo>
                      <a:lnTo>
                        <a:pt x="554564" y="373196"/>
                      </a:lnTo>
                      <a:lnTo>
                        <a:pt x="521224" y="501784"/>
                      </a:lnTo>
                      <a:lnTo>
                        <a:pt x="585516" y="520832"/>
                      </a:lnTo>
                      <a:lnTo>
                        <a:pt x="647432" y="466064"/>
                      </a:lnTo>
                      <a:lnTo>
                        <a:pt x="699820" y="482732"/>
                      </a:lnTo>
                      <a:lnTo>
                        <a:pt x="740300" y="456540"/>
                      </a:lnTo>
                      <a:lnTo>
                        <a:pt x="661716" y="368432"/>
                      </a:lnTo>
                      <a:lnTo>
                        <a:pt x="633144" y="28747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37A7BF66-99EC-4DC6-AFC7-E88D3747B630}"/>
                  </a:ext>
                </a:extLst>
              </p:cNvPr>
              <p:cNvSpPr/>
              <p:nvPr/>
            </p:nvSpPr>
            <p:spPr>
              <a:xfrm>
                <a:off x="39865300" y="17716500"/>
                <a:ext cx="171450" cy="228600"/>
              </a:xfrm>
              <a:custGeom>
                <a:avLst/>
                <a:gdLst>
                  <a:gd name="connsiteX0" fmla="*/ 171450 w 171450"/>
                  <a:gd name="connsiteY0" fmla="*/ 0 h 228600"/>
                  <a:gd name="connsiteX1" fmla="*/ 95250 w 171450"/>
                  <a:gd name="connsiteY1" fmla="*/ 0 h 228600"/>
                  <a:gd name="connsiteX2" fmla="*/ 25400 w 171450"/>
                  <a:gd name="connsiteY2" fmla="*/ 107950 h 228600"/>
                  <a:gd name="connsiteX3" fmla="*/ 0 w 171450"/>
                  <a:gd name="connsiteY3" fmla="*/ 228600 h 228600"/>
                  <a:gd name="connsiteX4" fmla="*/ 63500 w 171450"/>
                  <a:gd name="connsiteY4" fmla="*/ 215900 h 228600"/>
                  <a:gd name="connsiteX5" fmla="*/ 139700 w 171450"/>
                  <a:gd name="connsiteY5" fmla="*/ 133350 h 228600"/>
                  <a:gd name="connsiteX6" fmla="*/ 171450 w 171450"/>
                  <a:gd name="connsiteY6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450" h="228600">
                    <a:moveTo>
                      <a:pt x="171450" y="0"/>
                    </a:moveTo>
                    <a:lnTo>
                      <a:pt x="95250" y="0"/>
                    </a:lnTo>
                    <a:lnTo>
                      <a:pt x="25400" y="107950"/>
                    </a:lnTo>
                    <a:lnTo>
                      <a:pt x="0" y="228600"/>
                    </a:lnTo>
                    <a:lnTo>
                      <a:pt x="63500" y="215900"/>
                    </a:lnTo>
                    <a:lnTo>
                      <a:pt x="139700" y="133350"/>
                    </a:lnTo>
                    <a:lnTo>
                      <a:pt x="17145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8A80F1F1-FD10-4A52-A421-CF42A89D8538}"/>
                </a:ext>
              </a:extLst>
            </p:cNvPr>
            <p:cNvSpPr/>
            <p:nvPr/>
          </p:nvSpPr>
          <p:spPr>
            <a:xfrm>
              <a:off x="36804600" y="18310860"/>
              <a:ext cx="1097280" cy="2065020"/>
            </a:xfrm>
            <a:custGeom>
              <a:avLst/>
              <a:gdLst>
                <a:gd name="connsiteX0" fmla="*/ 929640 w 1097280"/>
                <a:gd name="connsiteY0" fmla="*/ 0 h 2065020"/>
                <a:gd name="connsiteX1" fmla="*/ 762000 w 1097280"/>
                <a:gd name="connsiteY1" fmla="*/ 53340 h 2065020"/>
                <a:gd name="connsiteX2" fmla="*/ 723900 w 1097280"/>
                <a:gd name="connsiteY2" fmla="*/ 198120 h 2065020"/>
                <a:gd name="connsiteX3" fmla="*/ 716280 w 1097280"/>
                <a:gd name="connsiteY3" fmla="*/ 289560 h 2065020"/>
                <a:gd name="connsiteX4" fmla="*/ 594360 w 1097280"/>
                <a:gd name="connsiteY4" fmla="*/ 342900 h 2065020"/>
                <a:gd name="connsiteX5" fmla="*/ 457200 w 1097280"/>
                <a:gd name="connsiteY5" fmla="*/ 525780 h 2065020"/>
                <a:gd name="connsiteX6" fmla="*/ 388620 w 1097280"/>
                <a:gd name="connsiteY6" fmla="*/ 563880 h 2065020"/>
                <a:gd name="connsiteX7" fmla="*/ 243840 w 1097280"/>
                <a:gd name="connsiteY7" fmla="*/ 792480 h 2065020"/>
                <a:gd name="connsiteX8" fmla="*/ 99060 w 1097280"/>
                <a:gd name="connsiteY8" fmla="*/ 998220 h 2065020"/>
                <a:gd name="connsiteX9" fmla="*/ 83820 w 1097280"/>
                <a:gd name="connsiteY9" fmla="*/ 1219200 h 2065020"/>
                <a:gd name="connsiteX10" fmla="*/ 68580 w 1097280"/>
                <a:gd name="connsiteY10" fmla="*/ 1257300 h 2065020"/>
                <a:gd name="connsiteX11" fmla="*/ 83820 w 1097280"/>
                <a:gd name="connsiteY11" fmla="*/ 1325880 h 2065020"/>
                <a:gd name="connsiteX12" fmla="*/ 60960 w 1097280"/>
                <a:gd name="connsiteY12" fmla="*/ 1394460 h 2065020"/>
                <a:gd name="connsiteX13" fmla="*/ 106680 w 1097280"/>
                <a:gd name="connsiteY13" fmla="*/ 1463040 h 2065020"/>
                <a:gd name="connsiteX14" fmla="*/ 228600 w 1097280"/>
                <a:gd name="connsiteY14" fmla="*/ 1295400 h 2065020"/>
                <a:gd name="connsiteX15" fmla="*/ 320040 w 1097280"/>
                <a:gd name="connsiteY15" fmla="*/ 1310640 h 2065020"/>
                <a:gd name="connsiteX16" fmla="*/ 411480 w 1097280"/>
                <a:gd name="connsiteY16" fmla="*/ 1402080 h 2065020"/>
                <a:gd name="connsiteX17" fmla="*/ 411480 w 1097280"/>
                <a:gd name="connsiteY17" fmla="*/ 1493520 h 2065020"/>
                <a:gd name="connsiteX18" fmla="*/ 236220 w 1097280"/>
                <a:gd name="connsiteY18" fmla="*/ 1623060 h 2065020"/>
                <a:gd name="connsiteX19" fmla="*/ 251460 w 1097280"/>
                <a:gd name="connsiteY19" fmla="*/ 1767840 h 2065020"/>
                <a:gd name="connsiteX20" fmla="*/ 198120 w 1097280"/>
                <a:gd name="connsiteY20" fmla="*/ 1905000 h 2065020"/>
                <a:gd name="connsiteX21" fmla="*/ 30480 w 1097280"/>
                <a:gd name="connsiteY21" fmla="*/ 1958340 h 2065020"/>
                <a:gd name="connsiteX22" fmla="*/ 0 w 1097280"/>
                <a:gd name="connsiteY22" fmla="*/ 2004060 h 2065020"/>
                <a:gd name="connsiteX23" fmla="*/ 91440 w 1097280"/>
                <a:gd name="connsiteY23" fmla="*/ 2065020 h 2065020"/>
                <a:gd name="connsiteX24" fmla="*/ 190500 w 1097280"/>
                <a:gd name="connsiteY24" fmla="*/ 2065020 h 2065020"/>
                <a:gd name="connsiteX25" fmla="*/ 289560 w 1097280"/>
                <a:gd name="connsiteY25" fmla="*/ 1996440 h 2065020"/>
                <a:gd name="connsiteX26" fmla="*/ 449580 w 1097280"/>
                <a:gd name="connsiteY26" fmla="*/ 1996440 h 2065020"/>
                <a:gd name="connsiteX27" fmla="*/ 685800 w 1097280"/>
                <a:gd name="connsiteY27" fmla="*/ 1775460 h 2065020"/>
                <a:gd name="connsiteX28" fmla="*/ 807720 w 1097280"/>
                <a:gd name="connsiteY28" fmla="*/ 1691640 h 2065020"/>
                <a:gd name="connsiteX29" fmla="*/ 891540 w 1097280"/>
                <a:gd name="connsiteY29" fmla="*/ 1607820 h 2065020"/>
                <a:gd name="connsiteX30" fmla="*/ 891540 w 1097280"/>
                <a:gd name="connsiteY30" fmla="*/ 1531620 h 2065020"/>
                <a:gd name="connsiteX31" fmla="*/ 1097280 w 1097280"/>
                <a:gd name="connsiteY31" fmla="*/ 1120140 h 2065020"/>
                <a:gd name="connsiteX32" fmla="*/ 1074420 w 1097280"/>
                <a:gd name="connsiteY32" fmla="*/ 967740 h 2065020"/>
                <a:gd name="connsiteX33" fmla="*/ 830580 w 1097280"/>
                <a:gd name="connsiteY33" fmla="*/ 1074420 h 2065020"/>
                <a:gd name="connsiteX34" fmla="*/ 746760 w 1097280"/>
                <a:gd name="connsiteY34" fmla="*/ 1021080 h 2065020"/>
                <a:gd name="connsiteX35" fmla="*/ 701040 w 1097280"/>
                <a:gd name="connsiteY35" fmla="*/ 883920 h 2065020"/>
                <a:gd name="connsiteX36" fmla="*/ 845820 w 1097280"/>
                <a:gd name="connsiteY36" fmla="*/ 563880 h 2065020"/>
                <a:gd name="connsiteX37" fmla="*/ 906780 w 1097280"/>
                <a:gd name="connsiteY37" fmla="*/ 297180 h 2065020"/>
                <a:gd name="connsiteX38" fmla="*/ 952500 w 1097280"/>
                <a:gd name="connsiteY38" fmla="*/ 60960 h 2065020"/>
                <a:gd name="connsiteX39" fmla="*/ 929640 w 1097280"/>
                <a:gd name="connsiteY39" fmla="*/ 0 h 206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97280" h="2065020">
                  <a:moveTo>
                    <a:pt x="929640" y="0"/>
                  </a:moveTo>
                  <a:lnTo>
                    <a:pt x="762000" y="53340"/>
                  </a:lnTo>
                  <a:lnTo>
                    <a:pt x="723900" y="198120"/>
                  </a:lnTo>
                  <a:lnTo>
                    <a:pt x="716280" y="289560"/>
                  </a:lnTo>
                  <a:lnTo>
                    <a:pt x="594360" y="342900"/>
                  </a:lnTo>
                  <a:lnTo>
                    <a:pt x="457200" y="525780"/>
                  </a:lnTo>
                  <a:lnTo>
                    <a:pt x="388620" y="563880"/>
                  </a:lnTo>
                  <a:lnTo>
                    <a:pt x="243840" y="792480"/>
                  </a:lnTo>
                  <a:lnTo>
                    <a:pt x="99060" y="998220"/>
                  </a:lnTo>
                  <a:lnTo>
                    <a:pt x="83820" y="1219200"/>
                  </a:lnTo>
                  <a:lnTo>
                    <a:pt x="68580" y="1257300"/>
                  </a:lnTo>
                  <a:lnTo>
                    <a:pt x="83820" y="1325880"/>
                  </a:lnTo>
                  <a:lnTo>
                    <a:pt x="60960" y="1394460"/>
                  </a:lnTo>
                  <a:lnTo>
                    <a:pt x="106680" y="1463040"/>
                  </a:lnTo>
                  <a:lnTo>
                    <a:pt x="228600" y="1295400"/>
                  </a:lnTo>
                  <a:lnTo>
                    <a:pt x="320040" y="1310640"/>
                  </a:lnTo>
                  <a:lnTo>
                    <a:pt x="411480" y="1402080"/>
                  </a:lnTo>
                  <a:lnTo>
                    <a:pt x="411480" y="1493520"/>
                  </a:lnTo>
                  <a:lnTo>
                    <a:pt x="236220" y="1623060"/>
                  </a:lnTo>
                  <a:lnTo>
                    <a:pt x="251460" y="1767840"/>
                  </a:lnTo>
                  <a:lnTo>
                    <a:pt x="198120" y="1905000"/>
                  </a:lnTo>
                  <a:lnTo>
                    <a:pt x="30480" y="1958340"/>
                  </a:lnTo>
                  <a:lnTo>
                    <a:pt x="0" y="2004060"/>
                  </a:lnTo>
                  <a:lnTo>
                    <a:pt x="91440" y="2065020"/>
                  </a:lnTo>
                  <a:lnTo>
                    <a:pt x="190500" y="2065020"/>
                  </a:lnTo>
                  <a:lnTo>
                    <a:pt x="289560" y="1996440"/>
                  </a:lnTo>
                  <a:lnTo>
                    <a:pt x="449580" y="1996440"/>
                  </a:lnTo>
                  <a:lnTo>
                    <a:pt x="685800" y="1775460"/>
                  </a:lnTo>
                  <a:lnTo>
                    <a:pt x="807720" y="1691640"/>
                  </a:lnTo>
                  <a:lnTo>
                    <a:pt x="891540" y="1607820"/>
                  </a:lnTo>
                  <a:lnTo>
                    <a:pt x="891540" y="1531620"/>
                  </a:lnTo>
                  <a:lnTo>
                    <a:pt x="1097280" y="1120140"/>
                  </a:lnTo>
                  <a:lnTo>
                    <a:pt x="1074420" y="967740"/>
                  </a:lnTo>
                  <a:lnTo>
                    <a:pt x="830580" y="1074420"/>
                  </a:lnTo>
                  <a:lnTo>
                    <a:pt x="746760" y="1021080"/>
                  </a:lnTo>
                  <a:lnTo>
                    <a:pt x="701040" y="883920"/>
                  </a:lnTo>
                  <a:lnTo>
                    <a:pt x="845820" y="563880"/>
                  </a:lnTo>
                  <a:lnTo>
                    <a:pt x="906780" y="297180"/>
                  </a:lnTo>
                  <a:lnTo>
                    <a:pt x="952500" y="60960"/>
                  </a:lnTo>
                  <a:lnTo>
                    <a:pt x="929640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DB4C05E2-75FF-4D55-BDFF-DB620D1C1F20}"/>
                </a:ext>
              </a:extLst>
            </p:cNvPr>
            <p:cNvSpPr/>
            <p:nvPr/>
          </p:nvSpPr>
          <p:spPr>
            <a:xfrm>
              <a:off x="35071468" y="17520196"/>
              <a:ext cx="6891872" cy="6959054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正方形/長方形 283">
              <a:extLst>
                <a:ext uri="{FF2B5EF4-FFF2-40B4-BE49-F238E27FC236}">
                  <a16:creationId xmlns:a16="http://schemas.microsoft.com/office/drawing/2014/main" id="{B6EAC3EF-5FEE-4687-9CD6-FE42498861C7}"/>
                </a:ext>
              </a:extLst>
            </p:cNvPr>
            <p:cNvSpPr/>
            <p:nvPr/>
          </p:nvSpPr>
          <p:spPr>
            <a:xfrm>
              <a:off x="38582226" y="21556096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　潟</a:t>
              </a:r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4BEF3CC8-3A32-4372-8B0C-443AB231B0E8}"/>
                </a:ext>
              </a:extLst>
            </p:cNvPr>
            <p:cNvSpPr/>
            <p:nvPr/>
          </p:nvSpPr>
          <p:spPr>
            <a:xfrm>
              <a:off x="39865300" y="17716500"/>
              <a:ext cx="171450" cy="228600"/>
            </a:xfrm>
            <a:custGeom>
              <a:avLst/>
              <a:gdLst>
                <a:gd name="connsiteX0" fmla="*/ 171450 w 171450"/>
                <a:gd name="connsiteY0" fmla="*/ 0 h 228600"/>
                <a:gd name="connsiteX1" fmla="*/ 95250 w 171450"/>
                <a:gd name="connsiteY1" fmla="*/ 0 h 228600"/>
                <a:gd name="connsiteX2" fmla="*/ 25400 w 171450"/>
                <a:gd name="connsiteY2" fmla="*/ 107950 h 228600"/>
                <a:gd name="connsiteX3" fmla="*/ 0 w 171450"/>
                <a:gd name="connsiteY3" fmla="*/ 228600 h 228600"/>
                <a:gd name="connsiteX4" fmla="*/ 63500 w 171450"/>
                <a:gd name="connsiteY4" fmla="*/ 215900 h 228600"/>
                <a:gd name="connsiteX5" fmla="*/ 139700 w 171450"/>
                <a:gd name="connsiteY5" fmla="*/ 133350 h 228600"/>
                <a:gd name="connsiteX6" fmla="*/ 171450 w 171450"/>
                <a:gd name="connsiteY6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450" h="228600">
                  <a:moveTo>
                    <a:pt x="171450" y="0"/>
                  </a:moveTo>
                  <a:lnTo>
                    <a:pt x="95250" y="0"/>
                  </a:lnTo>
                  <a:lnTo>
                    <a:pt x="25400" y="107950"/>
                  </a:lnTo>
                  <a:lnTo>
                    <a:pt x="0" y="228600"/>
                  </a:lnTo>
                  <a:lnTo>
                    <a:pt x="63500" y="215900"/>
                  </a:lnTo>
                  <a:lnTo>
                    <a:pt x="139700" y="133350"/>
                  </a:lnTo>
                  <a:lnTo>
                    <a:pt x="171450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5" name="グループ化 324">
            <a:extLst>
              <a:ext uri="{FF2B5EF4-FFF2-40B4-BE49-F238E27FC236}">
                <a16:creationId xmlns:a16="http://schemas.microsoft.com/office/drawing/2014/main" id="{DA1FA1D0-1D59-4893-AF7F-1899B01AB511}"/>
              </a:ext>
            </a:extLst>
          </p:cNvPr>
          <p:cNvGrpSpPr/>
          <p:nvPr/>
        </p:nvGrpSpPr>
        <p:grpSpPr>
          <a:xfrm>
            <a:off x="3572921" y="10412299"/>
            <a:ext cx="4343400" cy="6946900"/>
            <a:chOff x="34099500" y="23361650"/>
            <a:chExt cx="4343400" cy="6946900"/>
          </a:xfrm>
        </p:grpSpPr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224DE96C-8BFD-497C-9829-DDDBF30A0C9F}"/>
                </a:ext>
              </a:extLst>
            </p:cNvPr>
            <p:cNvGrpSpPr/>
            <p:nvPr/>
          </p:nvGrpSpPr>
          <p:grpSpPr>
            <a:xfrm>
              <a:off x="34099500" y="23361650"/>
              <a:ext cx="4343400" cy="6946900"/>
              <a:chOff x="34099500" y="23361650"/>
              <a:chExt cx="4343400" cy="6946900"/>
            </a:xfrm>
          </p:grpSpPr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1DD77E55-F601-4BDB-8CBA-D727454F227A}"/>
                  </a:ext>
                </a:extLst>
              </p:cNvPr>
              <p:cNvSpPr/>
              <p:nvPr/>
            </p:nvSpPr>
            <p:spPr>
              <a:xfrm>
                <a:off x="35483224" y="23787100"/>
                <a:ext cx="762576" cy="717550"/>
              </a:xfrm>
              <a:custGeom>
                <a:avLst/>
                <a:gdLst>
                  <a:gd name="connsiteX0" fmla="*/ 406976 w 762576"/>
                  <a:gd name="connsiteY0" fmla="*/ 0 h 717550"/>
                  <a:gd name="connsiteX1" fmla="*/ 559376 w 762576"/>
                  <a:gd name="connsiteY1" fmla="*/ 63500 h 717550"/>
                  <a:gd name="connsiteX2" fmla="*/ 603824 w 762576"/>
                  <a:gd name="connsiteY2" fmla="*/ 25400 h 717550"/>
                  <a:gd name="connsiteX3" fmla="*/ 660976 w 762576"/>
                  <a:gd name="connsiteY3" fmla="*/ 31750 h 717550"/>
                  <a:gd name="connsiteX4" fmla="*/ 667328 w 762576"/>
                  <a:gd name="connsiteY4" fmla="*/ 69850 h 717550"/>
                  <a:gd name="connsiteX5" fmla="*/ 699076 w 762576"/>
                  <a:gd name="connsiteY5" fmla="*/ 69850 h 717550"/>
                  <a:gd name="connsiteX6" fmla="*/ 724476 w 762576"/>
                  <a:gd name="connsiteY6" fmla="*/ 107950 h 717550"/>
                  <a:gd name="connsiteX7" fmla="*/ 756224 w 762576"/>
                  <a:gd name="connsiteY7" fmla="*/ 107950 h 717550"/>
                  <a:gd name="connsiteX8" fmla="*/ 762576 w 762576"/>
                  <a:gd name="connsiteY8" fmla="*/ 177800 h 717550"/>
                  <a:gd name="connsiteX9" fmla="*/ 724476 w 762576"/>
                  <a:gd name="connsiteY9" fmla="*/ 247650 h 717550"/>
                  <a:gd name="connsiteX10" fmla="*/ 730824 w 762576"/>
                  <a:gd name="connsiteY10" fmla="*/ 285750 h 717550"/>
                  <a:gd name="connsiteX11" fmla="*/ 686376 w 762576"/>
                  <a:gd name="connsiteY11" fmla="*/ 355600 h 717550"/>
                  <a:gd name="connsiteX12" fmla="*/ 648276 w 762576"/>
                  <a:gd name="connsiteY12" fmla="*/ 412750 h 717550"/>
                  <a:gd name="connsiteX13" fmla="*/ 514928 w 762576"/>
                  <a:gd name="connsiteY13" fmla="*/ 685800 h 717550"/>
                  <a:gd name="connsiteX14" fmla="*/ 343476 w 762576"/>
                  <a:gd name="connsiteY14" fmla="*/ 717550 h 717550"/>
                  <a:gd name="connsiteX15" fmla="*/ 108528 w 762576"/>
                  <a:gd name="connsiteY15" fmla="*/ 609600 h 717550"/>
                  <a:gd name="connsiteX16" fmla="*/ 0 w 762576"/>
                  <a:gd name="connsiteY16" fmla="*/ 570344 h 717550"/>
                  <a:gd name="connsiteX17" fmla="*/ 45024 w 762576"/>
                  <a:gd name="connsiteY17" fmla="*/ 546100 h 717550"/>
                  <a:gd name="connsiteX18" fmla="*/ 57728 w 762576"/>
                  <a:gd name="connsiteY18" fmla="*/ 514350 h 717550"/>
                  <a:gd name="connsiteX19" fmla="*/ 95824 w 762576"/>
                  <a:gd name="connsiteY19" fmla="*/ 476250 h 717550"/>
                  <a:gd name="connsiteX20" fmla="*/ 235528 w 762576"/>
                  <a:gd name="connsiteY20" fmla="*/ 285750 h 717550"/>
                  <a:gd name="connsiteX21" fmla="*/ 286328 w 762576"/>
                  <a:gd name="connsiteY21" fmla="*/ 222250 h 717550"/>
                  <a:gd name="connsiteX22" fmla="*/ 286328 w 762576"/>
                  <a:gd name="connsiteY22" fmla="*/ 165100 h 717550"/>
                  <a:gd name="connsiteX23" fmla="*/ 254576 w 762576"/>
                  <a:gd name="connsiteY23" fmla="*/ 120650 h 717550"/>
                  <a:gd name="connsiteX24" fmla="*/ 273624 w 762576"/>
                  <a:gd name="connsiteY24" fmla="*/ 25400 h 717550"/>
                  <a:gd name="connsiteX25" fmla="*/ 343476 w 762576"/>
                  <a:gd name="connsiteY25" fmla="*/ 44450 h 717550"/>
                  <a:gd name="connsiteX26" fmla="*/ 406976 w 762576"/>
                  <a:gd name="connsiteY26" fmla="*/ 0 h 717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62576" h="717550">
                    <a:moveTo>
                      <a:pt x="406976" y="0"/>
                    </a:moveTo>
                    <a:lnTo>
                      <a:pt x="559376" y="63500"/>
                    </a:lnTo>
                    <a:lnTo>
                      <a:pt x="603824" y="25400"/>
                    </a:lnTo>
                    <a:lnTo>
                      <a:pt x="660976" y="31750"/>
                    </a:lnTo>
                    <a:lnTo>
                      <a:pt x="667328" y="69850"/>
                    </a:lnTo>
                    <a:lnTo>
                      <a:pt x="699076" y="69850"/>
                    </a:lnTo>
                    <a:lnTo>
                      <a:pt x="724476" y="107950"/>
                    </a:lnTo>
                    <a:lnTo>
                      <a:pt x="756224" y="107950"/>
                    </a:lnTo>
                    <a:lnTo>
                      <a:pt x="762576" y="177800"/>
                    </a:lnTo>
                    <a:lnTo>
                      <a:pt x="724476" y="247650"/>
                    </a:lnTo>
                    <a:lnTo>
                      <a:pt x="730824" y="285750"/>
                    </a:lnTo>
                    <a:lnTo>
                      <a:pt x="686376" y="355600"/>
                    </a:lnTo>
                    <a:lnTo>
                      <a:pt x="648276" y="412750"/>
                    </a:lnTo>
                    <a:lnTo>
                      <a:pt x="514928" y="685800"/>
                    </a:lnTo>
                    <a:lnTo>
                      <a:pt x="343476" y="717550"/>
                    </a:lnTo>
                    <a:lnTo>
                      <a:pt x="108528" y="609600"/>
                    </a:lnTo>
                    <a:lnTo>
                      <a:pt x="0" y="570344"/>
                    </a:lnTo>
                    <a:lnTo>
                      <a:pt x="45024" y="546100"/>
                    </a:lnTo>
                    <a:lnTo>
                      <a:pt x="57728" y="514350"/>
                    </a:lnTo>
                    <a:lnTo>
                      <a:pt x="95824" y="476250"/>
                    </a:lnTo>
                    <a:lnTo>
                      <a:pt x="235528" y="285750"/>
                    </a:lnTo>
                    <a:lnTo>
                      <a:pt x="286328" y="222250"/>
                    </a:lnTo>
                    <a:lnTo>
                      <a:pt x="286328" y="165100"/>
                    </a:lnTo>
                    <a:lnTo>
                      <a:pt x="254576" y="120650"/>
                    </a:lnTo>
                    <a:lnTo>
                      <a:pt x="273624" y="25400"/>
                    </a:lnTo>
                    <a:lnTo>
                      <a:pt x="343476" y="44450"/>
                    </a:lnTo>
                    <a:lnTo>
                      <a:pt x="4069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86D45A55-CE72-4AF6-80B2-12C759E4D5FE}"/>
                  </a:ext>
                </a:extLst>
              </p:cNvPr>
              <p:cNvSpPr/>
              <p:nvPr/>
            </p:nvSpPr>
            <p:spPr>
              <a:xfrm>
                <a:off x="37636448" y="23361650"/>
                <a:ext cx="641352" cy="1152626"/>
              </a:xfrm>
              <a:custGeom>
                <a:avLst/>
                <a:gdLst>
                  <a:gd name="connsiteX0" fmla="*/ 95252 w 641352"/>
                  <a:gd name="connsiteY0" fmla="*/ 0 h 1152626"/>
                  <a:gd name="connsiteX1" fmla="*/ 127000 w 641352"/>
                  <a:gd name="connsiteY1" fmla="*/ 25400 h 1152626"/>
                  <a:gd name="connsiteX2" fmla="*/ 273052 w 641352"/>
                  <a:gd name="connsiteY2" fmla="*/ 38100 h 1152626"/>
                  <a:gd name="connsiteX3" fmla="*/ 279400 w 641352"/>
                  <a:gd name="connsiteY3" fmla="*/ 114300 h 1152626"/>
                  <a:gd name="connsiteX4" fmla="*/ 304800 w 641352"/>
                  <a:gd name="connsiteY4" fmla="*/ 158750 h 1152626"/>
                  <a:gd name="connsiteX5" fmla="*/ 330200 w 641352"/>
                  <a:gd name="connsiteY5" fmla="*/ 393700 h 1152626"/>
                  <a:gd name="connsiteX6" fmla="*/ 336552 w 641352"/>
                  <a:gd name="connsiteY6" fmla="*/ 431800 h 1152626"/>
                  <a:gd name="connsiteX7" fmla="*/ 349252 w 641352"/>
                  <a:gd name="connsiteY7" fmla="*/ 469900 h 1152626"/>
                  <a:gd name="connsiteX8" fmla="*/ 412752 w 641352"/>
                  <a:gd name="connsiteY8" fmla="*/ 469900 h 1152626"/>
                  <a:gd name="connsiteX9" fmla="*/ 412752 w 641352"/>
                  <a:gd name="connsiteY9" fmla="*/ 546100 h 1152626"/>
                  <a:gd name="connsiteX10" fmla="*/ 539752 w 641352"/>
                  <a:gd name="connsiteY10" fmla="*/ 635000 h 1152626"/>
                  <a:gd name="connsiteX11" fmla="*/ 603252 w 641352"/>
                  <a:gd name="connsiteY11" fmla="*/ 622300 h 1152626"/>
                  <a:gd name="connsiteX12" fmla="*/ 641352 w 641352"/>
                  <a:gd name="connsiteY12" fmla="*/ 692150 h 1152626"/>
                  <a:gd name="connsiteX13" fmla="*/ 615952 w 641352"/>
                  <a:gd name="connsiteY13" fmla="*/ 787400 h 1152626"/>
                  <a:gd name="connsiteX14" fmla="*/ 641352 w 641352"/>
                  <a:gd name="connsiteY14" fmla="*/ 850900 h 1152626"/>
                  <a:gd name="connsiteX15" fmla="*/ 635000 w 641352"/>
                  <a:gd name="connsiteY15" fmla="*/ 914400 h 1152626"/>
                  <a:gd name="connsiteX16" fmla="*/ 571504 w 641352"/>
                  <a:gd name="connsiteY16" fmla="*/ 946150 h 1152626"/>
                  <a:gd name="connsiteX17" fmla="*/ 571504 w 641352"/>
                  <a:gd name="connsiteY17" fmla="*/ 984250 h 1152626"/>
                  <a:gd name="connsiteX18" fmla="*/ 622304 w 641352"/>
                  <a:gd name="connsiteY18" fmla="*/ 1003300 h 1152626"/>
                  <a:gd name="connsiteX19" fmla="*/ 640992 w 641352"/>
                  <a:gd name="connsiteY19" fmla="*/ 1115438 h 1152626"/>
                  <a:gd name="connsiteX20" fmla="*/ 518276 w 641352"/>
                  <a:gd name="connsiteY20" fmla="*/ 1152626 h 1152626"/>
                  <a:gd name="connsiteX21" fmla="*/ 425452 w 641352"/>
                  <a:gd name="connsiteY21" fmla="*/ 1035050 h 1152626"/>
                  <a:gd name="connsiteX22" fmla="*/ 412752 w 641352"/>
                  <a:gd name="connsiteY22" fmla="*/ 908050 h 1152626"/>
                  <a:gd name="connsiteX23" fmla="*/ 361952 w 641352"/>
                  <a:gd name="connsiteY23" fmla="*/ 844550 h 1152626"/>
                  <a:gd name="connsiteX24" fmla="*/ 190504 w 641352"/>
                  <a:gd name="connsiteY24" fmla="*/ 774700 h 1152626"/>
                  <a:gd name="connsiteX25" fmla="*/ 158752 w 641352"/>
                  <a:gd name="connsiteY25" fmla="*/ 723900 h 1152626"/>
                  <a:gd name="connsiteX26" fmla="*/ 215904 w 641352"/>
                  <a:gd name="connsiteY26" fmla="*/ 660400 h 1152626"/>
                  <a:gd name="connsiteX27" fmla="*/ 38104 w 641352"/>
                  <a:gd name="connsiteY27" fmla="*/ 666750 h 1152626"/>
                  <a:gd name="connsiteX28" fmla="*/ 50800 w 641352"/>
                  <a:gd name="connsiteY28" fmla="*/ 539750 h 1152626"/>
                  <a:gd name="connsiteX29" fmla="*/ 76200 w 641352"/>
                  <a:gd name="connsiteY29" fmla="*/ 450850 h 1152626"/>
                  <a:gd name="connsiteX30" fmla="*/ 0 w 641352"/>
                  <a:gd name="connsiteY30" fmla="*/ 393700 h 1152626"/>
                  <a:gd name="connsiteX31" fmla="*/ 38104 w 641352"/>
                  <a:gd name="connsiteY31" fmla="*/ 298450 h 1152626"/>
                  <a:gd name="connsiteX32" fmla="*/ 107952 w 641352"/>
                  <a:gd name="connsiteY32" fmla="*/ 209550 h 1152626"/>
                  <a:gd name="connsiteX33" fmla="*/ 12704 w 641352"/>
                  <a:gd name="connsiteY33" fmla="*/ 171450 h 1152626"/>
                  <a:gd name="connsiteX34" fmla="*/ 47052 w 641352"/>
                  <a:gd name="connsiteY34" fmla="*/ 16870 h 1152626"/>
                  <a:gd name="connsiteX35" fmla="*/ 95252 w 641352"/>
                  <a:gd name="connsiteY35" fmla="*/ 0 h 115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41352" h="1152626">
                    <a:moveTo>
                      <a:pt x="95252" y="0"/>
                    </a:moveTo>
                    <a:lnTo>
                      <a:pt x="127000" y="25400"/>
                    </a:lnTo>
                    <a:lnTo>
                      <a:pt x="273052" y="38100"/>
                    </a:lnTo>
                    <a:lnTo>
                      <a:pt x="279400" y="114300"/>
                    </a:lnTo>
                    <a:lnTo>
                      <a:pt x="304800" y="158750"/>
                    </a:lnTo>
                    <a:lnTo>
                      <a:pt x="330200" y="393700"/>
                    </a:lnTo>
                    <a:lnTo>
                      <a:pt x="336552" y="431800"/>
                    </a:lnTo>
                    <a:lnTo>
                      <a:pt x="349252" y="469900"/>
                    </a:lnTo>
                    <a:lnTo>
                      <a:pt x="412752" y="469900"/>
                    </a:lnTo>
                    <a:lnTo>
                      <a:pt x="412752" y="546100"/>
                    </a:lnTo>
                    <a:lnTo>
                      <a:pt x="539752" y="635000"/>
                    </a:lnTo>
                    <a:lnTo>
                      <a:pt x="603252" y="622300"/>
                    </a:lnTo>
                    <a:lnTo>
                      <a:pt x="641352" y="692150"/>
                    </a:lnTo>
                    <a:lnTo>
                      <a:pt x="615952" y="787400"/>
                    </a:lnTo>
                    <a:lnTo>
                      <a:pt x="641352" y="850900"/>
                    </a:lnTo>
                    <a:lnTo>
                      <a:pt x="635000" y="914400"/>
                    </a:lnTo>
                    <a:lnTo>
                      <a:pt x="571504" y="946150"/>
                    </a:lnTo>
                    <a:lnTo>
                      <a:pt x="571504" y="984250"/>
                    </a:lnTo>
                    <a:lnTo>
                      <a:pt x="622304" y="1003300"/>
                    </a:lnTo>
                    <a:lnTo>
                      <a:pt x="640992" y="1115438"/>
                    </a:lnTo>
                    <a:lnTo>
                      <a:pt x="518276" y="1152626"/>
                    </a:lnTo>
                    <a:lnTo>
                      <a:pt x="425452" y="1035050"/>
                    </a:lnTo>
                    <a:lnTo>
                      <a:pt x="412752" y="908050"/>
                    </a:lnTo>
                    <a:lnTo>
                      <a:pt x="361952" y="844550"/>
                    </a:lnTo>
                    <a:lnTo>
                      <a:pt x="190504" y="774700"/>
                    </a:lnTo>
                    <a:lnTo>
                      <a:pt x="158752" y="723900"/>
                    </a:lnTo>
                    <a:lnTo>
                      <a:pt x="215904" y="660400"/>
                    </a:lnTo>
                    <a:lnTo>
                      <a:pt x="38104" y="666750"/>
                    </a:lnTo>
                    <a:lnTo>
                      <a:pt x="50800" y="539750"/>
                    </a:lnTo>
                    <a:lnTo>
                      <a:pt x="76200" y="450850"/>
                    </a:lnTo>
                    <a:lnTo>
                      <a:pt x="0" y="393700"/>
                    </a:lnTo>
                    <a:lnTo>
                      <a:pt x="38104" y="298450"/>
                    </a:lnTo>
                    <a:lnTo>
                      <a:pt x="107952" y="209550"/>
                    </a:lnTo>
                    <a:lnTo>
                      <a:pt x="12704" y="171450"/>
                    </a:lnTo>
                    <a:lnTo>
                      <a:pt x="47052" y="16870"/>
                    </a:lnTo>
                    <a:lnTo>
                      <a:pt x="952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F67C94F0-0399-479D-94A7-F747D0133495}"/>
                  </a:ext>
                </a:extLst>
              </p:cNvPr>
              <p:cNvSpPr/>
              <p:nvPr/>
            </p:nvSpPr>
            <p:spPr>
              <a:xfrm>
                <a:off x="36415280" y="23977600"/>
                <a:ext cx="573472" cy="469900"/>
              </a:xfrm>
              <a:custGeom>
                <a:avLst/>
                <a:gdLst>
                  <a:gd name="connsiteX0" fmla="*/ 509968 w 573472"/>
                  <a:gd name="connsiteY0" fmla="*/ 0 h 469900"/>
                  <a:gd name="connsiteX1" fmla="*/ 569464 w 573472"/>
                  <a:gd name="connsiteY1" fmla="*/ 37858 h 469900"/>
                  <a:gd name="connsiteX2" fmla="*/ 573472 w 573472"/>
                  <a:gd name="connsiteY2" fmla="*/ 222250 h 469900"/>
                  <a:gd name="connsiteX3" fmla="*/ 497272 w 573472"/>
                  <a:gd name="connsiteY3" fmla="*/ 349250 h 469900"/>
                  <a:gd name="connsiteX4" fmla="*/ 440120 w 573472"/>
                  <a:gd name="connsiteY4" fmla="*/ 349250 h 469900"/>
                  <a:gd name="connsiteX5" fmla="*/ 395672 w 573472"/>
                  <a:gd name="connsiteY5" fmla="*/ 419100 h 469900"/>
                  <a:gd name="connsiteX6" fmla="*/ 255968 w 573472"/>
                  <a:gd name="connsiteY6" fmla="*/ 469900 h 469900"/>
                  <a:gd name="connsiteX7" fmla="*/ 141672 w 573472"/>
                  <a:gd name="connsiteY7" fmla="*/ 450850 h 469900"/>
                  <a:gd name="connsiteX8" fmla="*/ 141672 w 573472"/>
                  <a:gd name="connsiteY8" fmla="*/ 400050 h 469900"/>
                  <a:gd name="connsiteX9" fmla="*/ 84520 w 573472"/>
                  <a:gd name="connsiteY9" fmla="*/ 361950 h 469900"/>
                  <a:gd name="connsiteX10" fmla="*/ 27368 w 573472"/>
                  <a:gd name="connsiteY10" fmla="*/ 298450 h 469900"/>
                  <a:gd name="connsiteX11" fmla="*/ 71820 w 573472"/>
                  <a:gd name="connsiteY11" fmla="*/ 234950 h 469900"/>
                  <a:gd name="connsiteX12" fmla="*/ 0 w 573472"/>
                  <a:gd name="connsiteY12" fmla="*/ 163130 h 469900"/>
                  <a:gd name="connsiteX13" fmla="*/ 65472 w 573472"/>
                  <a:gd name="connsiteY13" fmla="*/ 82550 h 469900"/>
                  <a:gd name="connsiteX14" fmla="*/ 128968 w 573472"/>
                  <a:gd name="connsiteY14" fmla="*/ 82550 h 469900"/>
                  <a:gd name="connsiteX15" fmla="*/ 217872 w 573472"/>
                  <a:gd name="connsiteY15" fmla="*/ 95250 h 469900"/>
                  <a:gd name="connsiteX16" fmla="*/ 325820 w 573472"/>
                  <a:gd name="connsiteY16" fmla="*/ 76200 h 469900"/>
                  <a:gd name="connsiteX17" fmla="*/ 389320 w 573472"/>
                  <a:gd name="connsiteY17" fmla="*/ 19050 h 469900"/>
                  <a:gd name="connsiteX18" fmla="*/ 478220 w 573472"/>
                  <a:gd name="connsiteY18" fmla="*/ 25400 h 469900"/>
                  <a:gd name="connsiteX19" fmla="*/ 509968 w 573472"/>
                  <a:gd name="connsiteY19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73472" h="469900">
                    <a:moveTo>
                      <a:pt x="509968" y="0"/>
                    </a:moveTo>
                    <a:lnTo>
                      <a:pt x="569464" y="37858"/>
                    </a:lnTo>
                    <a:lnTo>
                      <a:pt x="573472" y="222250"/>
                    </a:lnTo>
                    <a:lnTo>
                      <a:pt x="497272" y="349250"/>
                    </a:lnTo>
                    <a:lnTo>
                      <a:pt x="440120" y="349250"/>
                    </a:lnTo>
                    <a:lnTo>
                      <a:pt x="395672" y="419100"/>
                    </a:lnTo>
                    <a:lnTo>
                      <a:pt x="255968" y="469900"/>
                    </a:lnTo>
                    <a:lnTo>
                      <a:pt x="141672" y="450850"/>
                    </a:lnTo>
                    <a:lnTo>
                      <a:pt x="141672" y="400050"/>
                    </a:lnTo>
                    <a:lnTo>
                      <a:pt x="84520" y="361950"/>
                    </a:lnTo>
                    <a:lnTo>
                      <a:pt x="27368" y="298450"/>
                    </a:lnTo>
                    <a:lnTo>
                      <a:pt x="71820" y="234950"/>
                    </a:lnTo>
                    <a:lnTo>
                      <a:pt x="0" y="163130"/>
                    </a:lnTo>
                    <a:lnTo>
                      <a:pt x="65472" y="82550"/>
                    </a:lnTo>
                    <a:lnTo>
                      <a:pt x="128968" y="82550"/>
                    </a:lnTo>
                    <a:lnTo>
                      <a:pt x="217872" y="95250"/>
                    </a:lnTo>
                    <a:lnTo>
                      <a:pt x="325820" y="76200"/>
                    </a:lnTo>
                    <a:lnTo>
                      <a:pt x="389320" y="19050"/>
                    </a:lnTo>
                    <a:lnTo>
                      <a:pt x="478220" y="25400"/>
                    </a:lnTo>
                    <a:lnTo>
                      <a:pt x="5099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C2E41EBB-D824-48EA-945C-D4EDF4EBC9C8}"/>
                  </a:ext>
                </a:extLst>
              </p:cNvPr>
              <p:cNvSpPr/>
              <p:nvPr/>
            </p:nvSpPr>
            <p:spPr>
              <a:xfrm>
                <a:off x="37211000" y="24631650"/>
                <a:ext cx="550152" cy="349460"/>
              </a:xfrm>
              <a:custGeom>
                <a:avLst/>
                <a:gdLst>
                  <a:gd name="connsiteX0" fmla="*/ 88900 w 550152"/>
                  <a:gd name="connsiteY0" fmla="*/ 0 h 349460"/>
                  <a:gd name="connsiteX1" fmla="*/ 146048 w 550152"/>
                  <a:gd name="connsiteY1" fmla="*/ 6350 h 349460"/>
                  <a:gd name="connsiteX2" fmla="*/ 317500 w 550152"/>
                  <a:gd name="connsiteY2" fmla="*/ 38100 h 349460"/>
                  <a:gd name="connsiteX3" fmla="*/ 550152 w 550152"/>
                  <a:gd name="connsiteY3" fmla="*/ 120214 h 349460"/>
                  <a:gd name="connsiteX4" fmla="*/ 538480 w 550152"/>
                  <a:gd name="connsiteY4" fmla="*/ 201930 h 349460"/>
                  <a:gd name="connsiteX5" fmla="*/ 386080 w 550152"/>
                  <a:gd name="connsiteY5" fmla="*/ 232410 h 349460"/>
                  <a:gd name="connsiteX6" fmla="*/ 355600 w 550152"/>
                  <a:gd name="connsiteY6" fmla="*/ 293370 h 349460"/>
                  <a:gd name="connsiteX7" fmla="*/ 303824 w 550152"/>
                  <a:gd name="connsiteY7" fmla="*/ 349460 h 349460"/>
                  <a:gd name="connsiteX8" fmla="*/ 215900 w 550152"/>
                  <a:gd name="connsiteY8" fmla="*/ 304800 h 349460"/>
                  <a:gd name="connsiteX9" fmla="*/ 146048 w 550152"/>
                  <a:gd name="connsiteY9" fmla="*/ 215900 h 349460"/>
                  <a:gd name="connsiteX10" fmla="*/ 6352 w 550152"/>
                  <a:gd name="connsiteY10" fmla="*/ 196850 h 349460"/>
                  <a:gd name="connsiteX11" fmla="*/ 0 w 550152"/>
                  <a:gd name="connsiteY11" fmla="*/ 76200 h 349460"/>
                  <a:gd name="connsiteX12" fmla="*/ 88900 w 550152"/>
                  <a:gd name="connsiteY12" fmla="*/ 0 h 349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0152" h="349460">
                    <a:moveTo>
                      <a:pt x="88900" y="0"/>
                    </a:moveTo>
                    <a:lnTo>
                      <a:pt x="146048" y="6350"/>
                    </a:lnTo>
                    <a:lnTo>
                      <a:pt x="317500" y="38100"/>
                    </a:lnTo>
                    <a:lnTo>
                      <a:pt x="550152" y="120214"/>
                    </a:lnTo>
                    <a:lnTo>
                      <a:pt x="538480" y="201930"/>
                    </a:lnTo>
                    <a:lnTo>
                      <a:pt x="386080" y="232410"/>
                    </a:lnTo>
                    <a:lnTo>
                      <a:pt x="355600" y="293370"/>
                    </a:lnTo>
                    <a:lnTo>
                      <a:pt x="303824" y="349460"/>
                    </a:lnTo>
                    <a:lnTo>
                      <a:pt x="215900" y="304800"/>
                    </a:lnTo>
                    <a:lnTo>
                      <a:pt x="146048" y="215900"/>
                    </a:lnTo>
                    <a:lnTo>
                      <a:pt x="6352" y="196850"/>
                    </a:lnTo>
                    <a:lnTo>
                      <a:pt x="0" y="76200"/>
                    </a:lnTo>
                    <a:lnTo>
                      <a:pt x="889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F18C52B1-F616-425C-A2E2-FAEF50ECF399}"/>
                  </a:ext>
                </a:extLst>
              </p:cNvPr>
              <p:cNvSpPr/>
              <p:nvPr/>
            </p:nvSpPr>
            <p:spPr>
              <a:xfrm>
                <a:off x="34894012" y="24771350"/>
                <a:ext cx="1148588" cy="1212850"/>
              </a:xfrm>
              <a:custGeom>
                <a:avLst/>
                <a:gdLst>
                  <a:gd name="connsiteX0" fmla="*/ 627888 w 1148588"/>
                  <a:gd name="connsiteY0" fmla="*/ 0 h 1212850"/>
                  <a:gd name="connsiteX1" fmla="*/ 691388 w 1148588"/>
                  <a:gd name="connsiteY1" fmla="*/ 101600 h 1212850"/>
                  <a:gd name="connsiteX2" fmla="*/ 691388 w 1148588"/>
                  <a:gd name="connsiteY2" fmla="*/ 177800 h 1212850"/>
                  <a:gd name="connsiteX3" fmla="*/ 786636 w 1148588"/>
                  <a:gd name="connsiteY3" fmla="*/ 190500 h 1212850"/>
                  <a:gd name="connsiteX4" fmla="*/ 856488 w 1148588"/>
                  <a:gd name="connsiteY4" fmla="*/ 82550 h 1212850"/>
                  <a:gd name="connsiteX5" fmla="*/ 996188 w 1148588"/>
                  <a:gd name="connsiteY5" fmla="*/ 63500 h 1212850"/>
                  <a:gd name="connsiteX6" fmla="*/ 1027940 w 1148588"/>
                  <a:gd name="connsiteY6" fmla="*/ 114300 h 1212850"/>
                  <a:gd name="connsiteX7" fmla="*/ 1008888 w 1148588"/>
                  <a:gd name="connsiteY7" fmla="*/ 171450 h 1212850"/>
                  <a:gd name="connsiteX8" fmla="*/ 1059688 w 1148588"/>
                  <a:gd name="connsiteY8" fmla="*/ 273050 h 1212850"/>
                  <a:gd name="connsiteX9" fmla="*/ 1008888 w 1148588"/>
                  <a:gd name="connsiteY9" fmla="*/ 425450 h 1212850"/>
                  <a:gd name="connsiteX10" fmla="*/ 1066036 w 1148588"/>
                  <a:gd name="connsiteY10" fmla="*/ 565150 h 1212850"/>
                  <a:gd name="connsiteX11" fmla="*/ 1123188 w 1148588"/>
                  <a:gd name="connsiteY11" fmla="*/ 533400 h 1212850"/>
                  <a:gd name="connsiteX12" fmla="*/ 1148588 w 1148588"/>
                  <a:gd name="connsiteY12" fmla="*/ 577850 h 1212850"/>
                  <a:gd name="connsiteX13" fmla="*/ 1142236 w 1148588"/>
                  <a:gd name="connsiteY13" fmla="*/ 673100 h 1212850"/>
                  <a:gd name="connsiteX14" fmla="*/ 1053340 w 1148588"/>
                  <a:gd name="connsiteY14" fmla="*/ 723900 h 1212850"/>
                  <a:gd name="connsiteX15" fmla="*/ 989836 w 1148588"/>
                  <a:gd name="connsiteY15" fmla="*/ 704850 h 1212850"/>
                  <a:gd name="connsiteX16" fmla="*/ 926340 w 1148588"/>
                  <a:gd name="connsiteY16" fmla="*/ 711200 h 1212850"/>
                  <a:gd name="connsiteX17" fmla="*/ 913636 w 1148588"/>
                  <a:gd name="connsiteY17" fmla="*/ 831850 h 1212850"/>
                  <a:gd name="connsiteX18" fmla="*/ 862836 w 1148588"/>
                  <a:gd name="connsiteY18" fmla="*/ 844550 h 1212850"/>
                  <a:gd name="connsiteX19" fmla="*/ 685036 w 1148588"/>
                  <a:gd name="connsiteY19" fmla="*/ 787400 h 1212850"/>
                  <a:gd name="connsiteX20" fmla="*/ 672340 w 1148588"/>
                  <a:gd name="connsiteY20" fmla="*/ 889000 h 1212850"/>
                  <a:gd name="connsiteX21" fmla="*/ 500888 w 1148588"/>
                  <a:gd name="connsiteY21" fmla="*/ 952500 h 1212850"/>
                  <a:gd name="connsiteX22" fmla="*/ 462788 w 1148588"/>
                  <a:gd name="connsiteY22" fmla="*/ 914400 h 1212850"/>
                  <a:gd name="connsiteX23" fmla="*/ 405636 w 1148588"/>
                  <a:gd name="connsiteY23" fmla="*/ 927100 h 1212850"/>
                  <a:gd name="connsiteX24" fmla="*/ 392940 w 1148588"/>
                  <a:gd name="connsiteY24" fmla="*/ 1073150 h 1212850"/>
                  <a:gd name="connsiteX25" fmla="*/ 284988 w 1148588"/>
                  <a:gd name="connsiteY25" fmla="*/ 1212850 h 1212850"/>
                  <a:gd name="connsiteX26" fmla="*/ 141320 w 1148588"/>
                  <a:gd name="connsiteY26" fmla="*/ 1212850 h 1212850"/>
                  <a:gd name="connsiteX27" fmla="*/ 119888 w 1148588"/>
                  <a:gd name="connsiteY27" fmla="*/ 1193800 h 1212850"/>
                  <a:gd name="connsiteX28" fmla="*/ 110364 w 1148588"/>
                  <a:gd name="connsiteY28" fmla="*/ 1136650 h 1212850"/>
                  <a:gd name="connsiteX29" fmla="*/ 15112 w 1148588"/>
                  <a:gd name="connsiteY29" fmla="*/ 1108074 h 1212850"/>
                  <a:gd name="connsiteX30" fmla="*/ 0 w 1148588"/>
                  <a:gd name="connsiteY30" fmla="*/ 1038324 h 1212850"/>
                  <a:gd name="connsiteX31" fmla="*/ 13208 w 1148588"/>
                  <a:gd name="connsiteY31" fmla="*/ 1037590 h 1212850"/>
                  <a:gd name="connsiteX32" fmla="*/ 58928 w 1148588"/>
                  <a:gd name="connsiteY32" fmla="*/ 1007110 h 1212850"/>
                  <a:gd name="connsiteX33" fmla="*/ 66548 w 1148588"/>
                  <a:gd name="connsiteY33" fmla="*/ 946150 h 1212850"/>
                  <a:gd name="connsiteX34" fmla="*/ 119888 w 1148588"/>
                  <a:gd name="connsiteY34" fmla="*/ 930910 h 1212850"/>
                  <a:gd name="connsiteX35" fmla="*/ 135128 w 1148588"/>
                  <a:gd name="connsiteY35" fmla="*/ 869950 h 1212850"/>
                  <a:gd name="connsiteX36" fmla="*/ 226568 w 1148588"/>
                  <a:gd name="connsiteY36" fmla="*/ 786130 h 1212850"/>
                  <a:gd name="connsiteX37" fmla="*/ 180848 w 1148588"/>
                  <a:gd name="connsiteY37" fmla="*/ 725170 h 1212850"/>
                  <a:gd name="connsiteX38" fmla="*/ 180848 w 1148588"/>
                  <a:gd name="connsiteY38" fmla="*/ 679450 h 1212850"/>
                  <a:gd name="connsiteX39" fmla="*/ 241808 w 1148588"/>
                  <a:gd name="connsiteY39" fmla="*/ 664210 h 1212850"/>
                  <a:gd name="connsiteX40" fmla="*/ 264668 w 1148588"/>
                  <a:gd name="connsiteY40" fmla="*/ 603250 h 1212850"/>
                  <a:gd name="connsiteX41" fmla="*/ 348488 w 1148588"/>
                  <a:gd name="connsiteY41" fmla="*/ 572770 h 1212850"/>
                  <a:gd name="connsiteX42" fmla="*/ 378968 w 1148588"/>
                  <a:gd name="connsiteY42" fmla="*/ 481330 h 1212850"/>
                  <a:gd name="connsiteX43" fmla="*/ 295148 w 1148588"/>
                  <a:gd name="connsiteY43" fmla="*/ 473710 h 1212850"/>
                  <a:gd name="connsiteX44" fmla="*/ 310388 w 1148588"/>
                  <a:gd name="connsiteY44" fmla="*/ 389890 h 1212850"/>
                  <a:gd name="connsiteX45" fmla="*/ 424688 w 1148588"/>
                  <a:gd name="connsiteY45" fmla="*/ 290830 h 1212850"/>
                  <a:gd name="connsiteX46" fmla="*/ 508508 w 1148588"/>
                  <a:gd name="connsiteY46" fmla="*/ 290830 h 1212850"/>
                  <a:gd name="connsiteX47" fmla="*/ 485648 w 1148588"/>
                  <a:gd name="connsiteY47" fmla="*/ 161290 h 1212850"/>
                  <a:gd name="connsiteX48" fmla="*/ 523748 w 1148588"/>
                  <a:gd name="connsiteY48" fmla="*/ 100330 h 1212850"/>
                  <a:gd name="connsiteX49" fmla="*/ 540312 w 1148588"/>
                  <a:gd name="connsiteY49" fmla="*/ 17516 h 1212850"/>
                  <a:gd name="connsiteX50" fmla="*/ 627888 w 1148588"/>
                  <a:gd name="connsiteY50" fmla="*/ 0 h 1212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148588" h="1212850">
                    <a:moveTo>
                      <a:pt x="627888" y="0"/>
                    </a:moveTo>
                    <a:lnTo>
                      <a:pt x="691388" y="101600"/>
                    </a:lnTo>
                    <a:lnTo>
                      <a:pt x="691388" y="177800"/>
                    </a:lnTo>
                    <a:lnTo>
                      <a:pt x="786636" y="190500"/>
                    </a:lnTo>
                    <a:lnTo>
                      <a:pt x="856488" y="82550"/>
                    </a:lnTo>
                    <a:lnTo>
                      <a:pt x="996188" y="63500"/>
                    </a:lnTo>
                    <a:lnTo>
                      <a:pt x="1027940" y="114300"/>
                    </a:lnTo>
                    <a:lnTo>
                      <a:pt x="1008888" y="171450"/>
                    </a:lnTo>
                    <a:lnTo>
                      <a:pt x="1059688" y="273050"/>
                    </a:lnTo>
                    <a:lnTo>
                      <a:pt x="1008888" y="425450"/>
                    </a:lnTo>
                    <a:lnTo>
                      <a:pt x="1066036" y="565150"/>
                    </a:lnTo>
                    <a:lnTo>
                      <a:pt x="1123188" y="533400"/>
                    </a:lnTo>
                    <a:lnTo>
                      <a:pt x="1148588" y="577850"/>
                    </a:lnTo>
                    <a:lnTo>
                      <a:pt x="1142236" y="673100"/>
                    </a:lnTo>
                    <a:lnTo>
                      <a:pt x="1053340" y="723900"/>
                    </a:lnTo>
                    <a:lnTo>
                      <a:pt x="989836" y="704850"/>
                    </a:lnTo>
                    <a:lnTo>
                      <a:pt x="926340" y="711200"/>
                    </a:lnTo>
                    <a:lnTo>
                      <a:pt x="913636" y="831850"/>
                    </a:lnTo>
                    <a:lnTo>
                      <a:pt x="862836" y="844550"/>
                    </a:lnTo>
                    <a:lnTo>
                      <a:pt x="685036" y="787400"/>
                    </a:lnTo>
                    <a:lnTo>
                      <a:pt x="672340" y="889000"/>
                    </a:lnTo>
                    <a:lnTo>
                      <a:pt x="500888" y="952500"/>
                    </a:lnTo>
                    <a:lnTo>
                      <a:pt x="462788" y="914400"/>
                    </a:lnTo>
                    <a:lnTo>
                      <a:pt x="405636" y="927100"/>
                    </a:lnTo>
                    <a:lnTo>
                      <a:pt x="392940" y="1073150"/>
                    </a:lnTo>
                    <a:lnTo>
                      <a:pt x="284988" y="1212850"/>
                    </a:lnTo>
                    <a:lnTo>
                      <a:pt x="141320" y="1212850"/>
                    </a:lnTo>
                    <a:lnTo>
                      <a:pt x="119888" y="1193800"/>
                    </a:lnTo>
                    <a:lnTo>
                      <a:pt x="110364" y="1136650"/>
                    </a:lnTo>
                    <a:lnTo>
                      <a:pt x="15112" y="1108074"/>
                    </a:lnTo>
                    <a:lnTo>
                      <a:pt x="0" y="1038324"/>
                    </a:lnTo>
                    <a:lnTo>
                      <a:pt x="13208" y="1037590"/>
                    </a:lnTo>
                    <a:lnTo>
                      <a:pt x="58928" y="1007110"/>
                    </a:lnTo>
                    <a:lnTo>
                      <a:pt x="66548" y="946150"/>
                    </a:lnTo>
                    <a:lnTo>
                      <a:pt x="119888" y="930910"/>
                    </a:lnTo>
                    <a:lnTo>
                      <a:pt x="135128" y="869950"/>
                    </a:lnTo>
                    <a:lnTo>
                      <a:pt x="226568" y="786130"/>
                    </a:lnTo>
                    <a:lnTo>
                      <a:pt x="180848" y="725170"/>
                    </a:lnTo>
                    <a:lnTo>
                      <a:pt x="180848" y="679450"/>
                    </a:lnTo>
                    <a:lnTo>
                      <a:pt x="241808" y="664210"/>
                    </a:lnTo>
                    <a:lnTo>
                      <a:pt x="264668" y="603250"/>
                    </a:lnTo>
                    <a:lnTo>
                      <a:pt x="348488" y="572770"/>
                    </a:lnTo>
                    <a:lnTo>
                      <a:pt x="378968" y="481330"/>
                    </a:lnTo>
                    <a:lnTo>
                      <a:pt x="295148" y="473710"/>
                    </a:lnTo>
                    <a:lnTo>
                      <a:pt x="310388" y="389890"/>
                    </a:lnTo>
                    <a:lnTo>
                      <a:pt x="424688" y="290830"/>
                    </a:lnTo>
                    <a:lnTo>
                      <a:pt x="508508" y="290830"/>
                    </a:lnTo>
                    <a:lnTo>
                      <a:pt x="485648" y="161290"/>
                    </a:lnTo>
                    <a:lnTo>
                      <a:pt x="523748" y="100330"/>
                    </a:lnTo>
                    <a:lnTo>
                      <a:pt x="540312" y="17516"/>
                    </a:lnTo>
                    <a:lnTo>
                      <a:pt x="6278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ACE77E86-198C-433D-9E23-4E0237F97111}"/>
                  </a:ext>
                </a:extLst>
              </p:cNvPr>
              <p:cNvSpPr/>
              <p:nvPr/>
            </p:nvSpPr>
            <p:spPr>
              <a:xfrm>
                <a:off x="37744400" y="25694640"/>
                <a:ext cx="416560" cy="556402"/>
              </a:xfrm>
              <a:custGeom>
                <a:avLst/>
                <a:gdLst>
                  <a:gd name="connsiteX0" fmla="*/ 165100 w 416560"/>
                  <a:gd name="connsiteY0" fmla="*/ 0 h 556402"/>
                  <a:gd name="connsiteX1" fmla="*/ 347980 w 416560"/>
                  <a:gd name="connsiteY1" fmla="*/ 7620 h 556402"/>
                  <a:gd name="connsiteX2" fmla="*/ 401320 w 416560"/>
                  <a:gd name="connsiteY2" fmla="*/ 83820 h 556402"/>
                  <a:gd name="connsiteX3" fmla="*/ 416560 w 416560"/>
                  <a:gd name="connsiteY3" fmla="*/ 297180 h 556402"/>
                  <a:gd name="connsiteX4" fmla="*/ 416560 w 416560"/>
                  <a:gd name="connsiteY4" fmla="*/ 457200 h 556402"/>
                  <a:gd name="connsiteX5" fmla="*/ 378460 w 416560"/>
                  <a:gd name="connsiteY5" fmla="*/ 502920 h 556402"/>
                  <a:gd name="connsiteX6" fmla="*/ 271496 w 416560"/>
                  <a:gd name="connsiteY6" fmla="*/ 556402 h 556402"/>
                  <a:gd name="connsiteX7" fmla="*/ 101600 w 416560"/>
                  <a:gd name="connsiteY7" fmla="*/ 410210 h 556402"/>
                  <a:gd name="connsiteX8" fmla="*/ 82552 w 416560"/>
                  <a:gd name="connsiteY8" fmla="*/ 340360 h 556402"/>
                  <a:gd name="connsiteX9" fmla="*/ 0 w 416560"/>
                  <a:gd name="connsiteY9" fmla="*/ 327660 h 556402"/>
                  <a:gd name="connsiteX10" fmla="*/ 0 w 416560"/>
                  <a:gd name="connsiteY10" fmla="*/ 53170 h 556402"/>
                  <a:gd name="connsiteX11" fmla="*/ 43180 w 416560"/>
                  <a:gd name="connsiteY11" fmla="*/ 76200 h 556402"/>
                  <a:gd name="connsiteX12" fmla="*/ 165100 w 416560"/>
                  <a:gd name="connsiteY12" fmla="*/ 0 h 556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6560" h="556402">
                    <a:moveTo>
                      <a:pt x="165100" y="0"/>
                    </a:moveTo>
                    <a:lnTo>
                      <a:pt x="347980" y="7620"/>
                    </a:lnTo>
                    <a:lnTo>
                      <a:pt x="401320" y="83820"/>
                    </a:lnTo>
                    <a:lnTo>
                      <a:pt x="416560" y="297180"/>
                    </a:lnTo>
                    <a:lnTo>
                      <a:pt x="416560" y="457200"/>
                    </a:lnTo>
                    <a:lnTo>
                      <a:pt x="378460" y="502920"/>
                    </a:lnTo>
                    <a:lnTo>
                      <a:pt x="271496" y="556402"/>
                    </a:lnTo>
                    <a:lnTo>
                      <a:pt x="101600" y="410210"/>
                    </a:lnTo>
                    <a:lnTo>
                      <a:pt x="82552" y="340360"/>
                    </a:lnTo>
                    <a:lnTo>
                      <a:pt x="0" y="327660"/>
                    </a:lnTo>
                    <a:lnTo>
                      <a:pt x="0" y="53170"/>
                    </a:lnTo>
                    <a:lnTo>
                      <a:pt x="43180" y="76200"/>
                    </a:lnTo>
                    <a:lnTo>
                      <a:pt x="1651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765FCF52-3795-46E3-9817-F136ACB1E942}"/>
                  </a:ext>
                </a:extLst>
              </p:cNvPr>
              <p:cNvSpPr/>
              <p:nvPr/>
            </p:nvSpPr>
            <p:spPr>
              <a:xfrm>
                <a:off x="37293552" y="25720108"/>
                <a:ext cx="361948" cy="511742"/>
              </a:xfrm>
              <a:custGeom>
                <a:avLst/>
                <a:gdLst>
                  <a:gd name="connsiteX0" fmla="*/ 268304 w 361948"/>
                  <a:gd name="connsiteY0" fmla="*/ 0 h 511742"/>
                  <a:gd name="connsiteX1" fmla="*/ 295908 w 361948"/>
                  <a:gd name="connsiteY1" fmla="*/ 35492 h 511742"/>
                  <a:gd name="connsiteX2" fmla="*/ 359108 w 361948"/>
                  <a:gd name="connsiteY2" fmla="*/ 42514 h 511742"/>
                  <a:gd name="connsiteX3" fmla="*/ 361948 w 361948"/>
                  <a:gd name="connsiteY3" fmla="*/ 48192 h 511742"/>
                  <a:gd name="connsiteX4" fmla="*/ 311148 w 361948"/>
                  <a:gd name="connsiteY4" fmla="*/ 213292 h 511742"/>
                  <a:gd name="connsiteX5" fmla="*/ 355600 w 361948"/>
                  <a:gd name="connsiteY5" fmla="*/ 264092 h 511742"/>
                  <a:gd name="connsiteX6" fmla="*/ 349248 w 361948"/>
                  <a:gd name="connsiteY6" fmla="*/ 435542 h 511742"/>
                  <a:gd name="connsiteX7" fmla="*/ 190496 w 361948"/>
                  <a:gd name="connsiteY7" fmla="*/ 511742 h 511742"/>
                  <a:gd name="connsiteX8" fmla="*/ 120648 w 361948"/>
                  <a:gd name="connsiteY8" fmla="*/ 435542 h 511742"/>
                  <a:gd name="connsiteX9" fmla="*/ 25400 w 361948"/>
                  <a:gd name="connsiteY9" fmla="*/ 416492 h 511742"/>
                  <a:gd name="connsiteX10" fmla="*/ 0 w 361948"/>
                  <a:gd name="connsiteY10" fmla="*/ 346642 h 511742"/>
                  <a:gd name="connsiteX11" fmla="*/ 38096 w 361948"/>
                  <a:gd name="connsiteY11" fmla="*/ 327592 h 511742"/>
                  <a:gd name="connsiteX12" fmla="*/ 38096 w 361948"/>
                  <a:gd name="connsiteY12" fmla="*/ 238692 h 511742"/>
                  <a:gd name="connsiteX13" fmla="*/ 63496 w 361948"/>
                  <a:gd name="connsiteY13" fmla="*/ 168842 h 511742"/>
                  <a:gd name="connsiteX14" fmla="*/ 120648 w 361948"/>
                  <a:gd name="connsiteY14" fmla="*/ 149792 h 511742"/>
                  <a:gd name="connsiteX15" fmla="*/ 228600 w 361948"/>
                  <a:gd name="connsiteY15" fmla="*/ 92642 h 511742"/>
                  <a:gd name="connsiteX16" fmla="*/ 268304 w 361948"/>
                  <a:gd name="connsiteY16" fmla="*/ 0 h 51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1948" h="511742">
                    <a:moveTo>
                      <a:pt x="268304" y="0"/>
                    </a:moveTo>
                    <a:lnTo>
                      <a:pt x="295908" y="35492"/>
                    </a:lnTo>
                    <a:lnTo>
                      <a:pt x="359108" y="42514"/>
                    </a:lnTo>
                    <a:lnTo>
                      <a:pt x="361948" y="48192"/>
                    </a:lnTo>
                    <a:lnTo>
                      <a:pt x="311148" y="213292"/>
                    </a:lnTo>
                    <a:lnTo>
                      <a:pt x="355600" y="264092"/>
                    </a:lnTo>
                    <a:lnTo>
                      <a:pt x="349248" y="435542"/>
                    </a:lnTo>
                    <a:lnTo>
                      <a:pt x="190496" y="511742"/>
                    </a:lnTo>
                    <a:lnTo>
                      <a:pt x="120648" y="435542"/>
                    </a:lnTo>
                    <a:lnTo>
                      <a:pt x="25400" y="416492"/>
                    </a:lnTo>
                    <a:lnTo>
                      <a:pt x="0" y="346642"/>
                    </a:lnTo>
                    <a:lnTo>
                      <a:pt x="38096" y="327592"/>
                    </a:lnTo>
                    <a:lnTo>
                      <a:pt x="38096" y="238692"/>
                    </a:lnTo>
                    <a:lnTo>
                      <a:pt x="63496" y="168842"/>
                    </a:lnTo>
                    <a:lnTo>
                      <a:pt x="120648" y="149792"/>
                    </a:lnTo>
                    <a:lnTo>
                      <a:pt x="228600" y="92642"/>
                    </a:lnTo>
                    <a:lnTo>
                      <a:pt x="26830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56791AEC-75CC-4880-AC85-63A20B6173BA}"/>
                  </a:ext>
                </a:extLst>
              </p:cNvPr>
              <p:cNvSpPr/>
              <p:nvPr/>
            </p:nvSpPr>
            <p:spPr>
              <a:xfrm>
                <a:off x="37744400" y="26936700"/>
                <a:ext cx="386080" cy="239884"/>
              </a:xfrm>
              <a:custGeom>
                <a:avLst/>
                <a:gdLst>
                  <a:gd name="connsiteX0" fmla="*/ 254000 w 386080"/>
                  <a:gd name="connsiteY0" fmla="*/ 0 h 239884"/>
                  <a:gd name="connsiteX1" fmla="*/ 359072 w 386080"/>
                  <a:gd name="connsiteY1" fmla="*/ 10776 h 239884"/>
                  <a:gd name="connsiteX2" fmla="*/ 355600 w 386080"/>
                  <a:gd name="connsiteY2" fmla="*/ 15240 h 239884"/>
                  <a:gd name="connsiteX3" fmla="*/ 386080 w 386080"/>
                  <a:gd name="connsiteY3" fmla="*/ 121920 h 239884"/>
                  <a:gd name="connsiteX4" fmla="*/ 371336 w 386080"/>
                  <a:gd name="connsiteY4" fmla="*/ 239884 h 239884"/>
                  <a:gd name="connsiteX5" fmla="*/ 215900 w 386080"/>
                  <a:gd name="connsiteY5" fmla="*/ 234950 h 239884"/>
                  <a:gd name="connsiteX6" fmla="*/ 0 w 386080"/>
                  <a:gd name="connsiteY6" fmla="*/ 120650 h 239884"/>
                  <a:gd name="connsiteX7" fmla="*/ 38100 w 386080"/>
                  <a:gd name="connsiteY7" fmla="*/ 76200 h 239884"/>
                  <a:gd name="connsiteX8" fmla="*/ 177800 w 386080"/>
                  <a:gd name="connsiteY8" fmla="*/ 57150 h 239884"/>
                  <a:gd name="connsiteX9" fmla="*/ 254000 w 386080"/>
                  <a:gd name="connsiteY9" fmla="*/ 0 h 2398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080" h="239884">
                    <a:moveTo>
                      <a:pt x="254000" y="0"/>
                    </a:moveTo>
                    <a:lnTo>
                      <a:pt x="359072" y="10776"/>
                    </a:lnTo>
                    <a:lnTo>
                      <a:pt x="355600" y="15240"/>
                    </a:lnTo>
                    <a:lnTo>
                      <a:pt x="386080" y="121920"/>
                    </a:lnTo>
                    <a:lnTo>
                      <a:pt x="371336" y="239884"/>
                    </a:lnTo>
                    <a:lnTo>
                      <a:pt x="215900" y="234950"/>
                    </a:lnTo>
                    <a:lnTo>
                      <a:pt x="0" y="120650"/>
                    </a:lnTo>
                    <a:lnTo>
                      <a:pt x="38100" y="76200"/>
                    </a:lnTo>
                    <a:lnTo>
                      <a:pt x="177800" y="57150"/>
                    </a:lnTo>
                    <a:lnTo>
                      <a:pt x="2540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FB4D0629-57D2-4D41-8E14-7FEE7341107D}"/>
                  </a:ext>
                </a:extLst>
              </p:cNvPr>
              <p:cNvSpPr/>
              <p:nvPr/>
            </p:nvSpPr>
            <p:spPr>
              <a:xfrm>
                <a:off x="37674552" y="27292380"/>
                <a:ext cx="768348" cy="472996"/>
              </a:xfrm>
              <a:custGeom>
                <a:avLst/>
                <a:gdLst>
                  <a:gd name="connsiteX0" fmla="*/ 593200 w 768348"/>
                  <a:gd name="connsiteY0" fmla="*/ 0 h 472996"/>
                  <a:gd name="connsiteX1" fmla="*/ 663572 w 768348"/>
                  <a:gd name="connsiteY1" fmla="*/ 51608 h 472996"/>
                  <a:gd name="connsiteX2" fmla="*/ 663572 w 768348"/>
                  <a:gd name="connsiteY2" fmla="*/ 130096 h 472996"/>
                  <a:gd name="connsiteX3" fmla="*/ 720724 w 768348"/>
                  <a:gd name="connsiteY3" fmla="*/ 177720 h 472996"/>
                  <a:gd name="connsiteX4" fmla="*/ 768348 w 768348"/>
                  <a:gd name="connsiteY4" fmla="*/ 215820 h 472996"/>
                  <a:gd name="connsiteX5" fmla="*/ 720724 w 768348"/>
                  <a:gd name="connsiteY5" fmla="*/ 349170 h 472996"/>
                  <a:gd name="connsiteX6" fmla="*/ 606424 w 768348"/>
                  <a:gd name="connsiteY6" fmla="*/ 349170 h 472996"/>
                  <a:gd name="connsiteX7" fmla="*/ 577848 w 768348"/>
                  <a:gd name="connsiteY7" fmla="*/ 387270 h 472996"/>
                  <a:gd name="connsiteX8" fmla="*/ 568324 w 768348"/>
                  <a:gd name="connsiteY8" fmla="*/ 472996 h 472996"/>
                  <a:gd name="connsiteX9" fmla="*/ 358772 w 768348"/>
                  <a:gd name="connsiteY9" fmla="*/ 472996 h 472996"/>
                  <a:gd name="connsiteX10" fmla="*/ 358772 w 768348"/>
                  <a:gd name="connsiteY10" fmla="*/ 349170 h 472996"/>
                  <a:gd name="connsiteX11" fmla="*/ 311148 w 768348"/>
                  <a:gd name="connsiteY11" fmla="*/ 301544 h 472996"/>
                  <a:gd name="connsiteX12" fmla="*/ 254000 w 768348"/>
                  <a:gd name="connsiteY12" fmla="*/ 320596 h 472996"/>
                  <a:gd name="connsiteX13" fmla="*/ 196848 w 768348"/>
                  <a:gd name="connsiteY13" fmla="*/ 301544 h 472996"/>
                  <a:gd name="connsiteX14" fmla="*/ 44448 w 768348"/>
                  <a:gd name="connsiteY14" fmla="*/ 311070 h 472996"/>
                  <a:gd name="connsiteX15" fmla="*/ 23000 w 768348"/>
                  <a:gd name="connsiteY15" fmla="*/ 332516 h 472996"/>
                  <a:gd name="connsiteX16" fmla="*/ 0 w 768348"/>
                  <a:gd name="connsiteY16" fmla="*/ 152320 h 472996"/>
                  <a:gd name="connsiteX17" fmla="*/ 184148 w 768348"/>
                  <a:gd name="connsiteY17" fmla="*/ 25320 h 472996"/>
                  <a:gd name="connsiteX18" fmla="*/ 285748 w 768348"/>
                  <a:gd name="connsiteY18" fmla="*/ 25320 h 472996"/>
                  <a:gd name="connsiteX19" fmla="*/ 593200 w 768348"/>
                  <a:gd name="connsiteY19" fmla="*/ 0 h 472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68348" h="472996">
                    <a:moveTo>
                      <a:pt x="593200" y="0"/>
                    </a:moveTo>
                    <a:lnTo>
                      <a:pt x="663572" y="51608"/>
                    </a:lnTo>
                    <a:lnTo>
                      <a:pt x="663572" y="130096"/>
                    </a:lnTo>
                    <a:lnTo>
                      <a:pt x="720724" y="177720"/>
                    </a:lnTo>
                    <a:lnTo>
                      <a:pt x="768348" y="215820"/>
                    </a:lnTo>
                    <a:lnTo>
                      <a:pt x="720724" y="349170"/>
                    </a:lnTo>
                    <a:lnTo>
                      <a:pt x="606424" y="349170"/>
                    </a:lnTo>
                    <a:lnTo>
                      <a:pt x="577848" y="387270"/>
                    </a:lnTo>
                    <a:lnTo>
                      <a:pt x="568324" y="472996"/>
                    </a:lnTo>
                    <a:lnTo>
                      <a:pt x="358772" y="472996"/>
                    </a:lnTo>
                    <a:lnTo>
                      <a:pt x="358772" y="349170"/>
                    </a:lnTo>
                    <a:lnTo>
                      <a:pt x="311148" y="301544"/>
                    </a:lnTo>
                    <a:lnTo>
                      <a:pt x="254000" y="320596"/>
                    </a:lnTo>
                    <a:lnTo>
                      <a:pt x="196848" y="301544"/>
                    </a:lnTo>
                    <a:lnTo>
                      <a:pt x="44448" y="311070"/>
                    </a:lnTo>
                    <a:lnTo>
                      <a:pt x="23000" y="332516"/>
                    </a:lnTo>
                    <a:lnTo>
                      <a:pt x="0" y="152320"/>
                    </a:lnTo>
                    <a:lnTo>
                      <a:pt x="184148" y="25320"/>
                    </a:lnTo>
                    <a:lnTo>
                      <a:pt x="285748" y="25320"/>
                    </a:lnTo>
                    <a:lnTo>
                      <a:pt x="5932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6E4D94D3-8FF8-43A5-8F6D-5212407D00C5}"/>
                  </a:ext>
                </a:extLst>
              </p:cNvPr>
              <p:cNvSpPr/>
              <p:nvPr/>
            </p:nvSpPr>
            <p:spPr>
              <a:xfrm>
                <a:off x="35629848" y="27381200"/>
                <a:ext cx="1241428" cy="1525158"/>
              </a:xfrm>
              <a:custGeom>
                <a:avLst/>
                <a:gdLst>
                  <a:gd name="connsiteX0" fmla="*/ 908052 w 1241428"/>
                  <a:gd name="connsiteY0" fmla="*/ 0 h 1525158"/>
                  <a:gd name="connsiteX1" fmla="*/ 1054104 w 1241428"/>
                  <a:gd name="connsiteY1" fmla="*/ 234950 h 1525158"/>
                  <a:gd name="connsiteX2" fmla="*/ 1085852 w 1241428"/>
                  <a:gd name="connsiteY2" fmla="*/ 457200 h 1525158"/>
                  <a:gd name="connsiteX3" fmla="*/ 1092200 w 1241428"/>
                  <a:gd name="connsiteY3" fmla="*/ 673100 h 1525158"/>
                  <a:gd name="connsiteX4" fmla="*/ 1105520 w 1241428"/>
                  <a:gd name="connsiteY4" fmla="*/ 677362 h 1525158"/>
                  <a:gd name="connsiteX5" fmla="*/ 1098552 w 1241428"/>
                  <a:gd name="connsiteY5" fmla="*/ 688976 h 1525158"/>
                  <a:gd name="connsiteX6" fmla="*/ 1108076 w 1241428"/>
                  <a:gd name="connsiteY6" fmla="*/ 727076 h 1525158"/>
                  <a:gd name="connsiteX7" fmla="*/ 1241428 w 1241428"/>
                  <a:gd name="connsiteY7" fmla="*/ 831850 h 1525158"/>
                  <a:gd name="connsiteX8" fmla="*/ 1089028 w 1241428"/>
                  <a:gd name="connsiteY8" fmla="*/ 984250 h 1525158"/>
                  <a:gd name="connsiteX9" fmla="*/ 1136652 w 1241428"/>
                  <a:gd name="connsiteY9" fmla="*/ 1022350 h 1525158"/>
                  <a:gd name="connsiteX10" fmla="*/ 1136652 w 1241428"/>
                  <a:gd name="connsiteY10" fmla="*/ 1136650 h 1525158"/>
                  <a:gd name="connsiteX11" fmla="*/ 1203328 w 1241428"/>
                  <a:gd name="connsiteY11" fmla="*/ 1260476 h 1525158"/>
                  <a:gd name="connsiteX12" fmla="*/ 1155704 w 1241428"/>
                  <a:gd name="connsiteY12" fmla="*/ 1327150 h 1525158"/>
                  <a:gd name="connsiteX13" fmla="*/ 1155704 w 1241428"/>
                  <a:gd name="connsiteY13" fmla="*/ 1403350 h 1525158"/>
                  <a:gd name="connsiteX14" fmla="*/ 1108076 w 1241428"/>
                  <a:gd name="connsiteY14" fmla="*/ 1498600 h 1525158"/>
                  <a:gd name="connsiteX15" fmla="*/ 1041400 w 1241428"/>
                  <a:gd name="connsiteY15" fmla="*/ 1479550 h 1525158"/>
                  <a:gd name="connsiteX16" fmla="*/ 1012896 w 1241428"/>
                  <a:gd name="connsiteY16" fmla="*/ 1525158 h 1525158"/>
                  <a:gd name="connsiteX17" fmla="*/ 844552 w 1241428"/>
                  <a:gd name="connsiteY17" fmla="*/ 1384300 h 1525158"/>
                  <a:gd name="connsiteX18" fmla="*/ 850904 w 1241428"/>
                  <a:gd name="connsiteY18" fmla="*/ 1231900 h 1525158"/>
                  <a:gd name="connsiteX19" fmla="*/ 787400 w 1241428"/>
                  <a:gd name="connsiteY19" fmla="*/ 1047750 h 1525158"/>
                  <a:gd name="connsiteX20" fmla="*/ 685800 w 1241428"/>
                  <a:gd name="connsiteY20" fmla="*/ 1035050 h 1525158"/>
                  <a:gd name="connsiteX21" fmla="*/ 685800 w 1241428"/>
                  <a:gd name="connsiteY21" fmla="*/ 800100 h 1525158"/>
                  <a:gd name="connsiteX22" fmla="*/ 476252 w 1241428"/>
                  <a:gd name="connsiteY22" fmla="*/ 723900 h 1525158"/>
                  <a:gd name="connsiteX23" fmla="*/ 425452 w 1241428"/>
                  <a:gd name="connsiteY23" fmla="*/ 781050 h 1525158"/>
                  <a:gd name="connsiteX24" fmla="*/ 336552 w 1241428"/>
                  <a:gd name="connsiteY24" fmla="*/ 723900 h 1525158"/>
                  <a:gd name="connsiteX25" fmla="*/ 304800 w 1241428"/>
                  <a:gd name="connsiteY25" fmla="*/ 736600 h 1525158"/>
                  <a:gd name="connsiteX26" fmla="*/ 215904 w 1241428"/>
                  <a:gd name="connsiteY26" fmla="*/ 723900 h 1525158"/>
                  <a:gd name="connsiteX27" fmla="*/ 101600 w 1241428"/>
                  <a:gd name="connsiteY27" fmla="*/ 641350 h 1525158"/>
                  <a:gd name="connsiteX28" fmla="*/ 0 w 1241428"/>
                  <a:gd name="connsiteY28" fmla="*/ 622300 h 1525158"/>
                  <a:gd name="connsiteX29" fmla="*/ 0 w 1241428"/>
                  <a:gd name="connsiteY29" fmla="*/ 584200 h 1525158"/>
                  <a:gd name="connsiteX30" fmla="*/ 57152 w 1241428"/>
                  <a:gd name="connsiteY30" fmla="*/ 527050 h 1525158"/>
                  <a:gd name="connsiteX31" fmla="*/ 57152 w 1241428"/>
                  <a:gd name="connsiteY31" fmla="*/ 482600 h 1525158"/>
                  <a:gd name="connsiteX32" fmla="*/ 120652 w 1241428"/>
                  <a:gd name="connsiteY32" fmla="*/ 419100 h 1525158"/>
                  <a:gd name="connsiteX33" fmla="*/ 184152 w 1241428"/>
                  <a:gd name="connsiteY33" fmla="*/ 425450 h 1525158"/>
                  <a:gd name="connsiteX34" fmla="*/ 165104 w 1241428"/>
                  <a:gd name="connsiteY34" fmla="*/ 298450 h 1525158"/>
                  <a:gd name="connsiteX35" fmla="*/ 247652 w 1241428"/>
                  <a:gd name="connsiteY35" fmla="*/ 298450 h 1525158"/>
                  <a:gd name="connsiteX36" fmla="*/ 304800 w 1241428"/>
                  <a:gd name="connsiteY36" fmla="*/ 273050 h 1525158"/>
                  <a:gd name="connsiteX37" fmla="*/ 349252 w 1241428"/>
                  <a:gd name="connsiteY37" fmla="*/ 273050 h 1525158"/>
                  <a:gd name="connsiteX38" fmla="*/ 336552 w 1241428"/>
                  <a:gd name="connsiteY38" fmla="*/ 374650 h 1525158"/>
                  <a:gd name="connsiteX39" fmla="*/ 298452 w 1241428"/>
                  <a:gd name="connsiteY39" fmla="*/ 444500 h 1525158"/>
                  <a:gd name="connsiteX40" fmla="*/ 469904 w 1241428"/>
                  <a:gd name="connsiteY40" fmla="*/ 431800 h 1525158"/>
                  <a:gd name="connsiteX41" fmla="*/ 508000 w 1241428"/>
                  <a:gd name="connsiteY41" fmla="*/ 355600 h 1525158"/>
                  <a:gd name="connsiteX42" fmla="*/ 787400 w 1241428"/>
                  <a:gd name="connsiteY42" fmla="*/ 184150 h 1525158"/>
                  <a:gd name="connsiteX43" fmla="*/ 850904 w 1241428"/>
                  <a:gd name="connsiteY43" fmla="*/ 50800 h 1525158"/>
                  <a:gd name="connsiteX44" fmla="*/ 908052 w 1241428"/>
                  <a:gd name="connsiteY44" fmla="*/ 0 h 152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241428" h="1525158">
                    <a:moveTo>
                      <a:pt x="908052" y="0"/>
                    </a:moveTo>
                    <a:lnTo>
                      <a:pt x="1054104" y="234950"/>
                    </a:lnTo>
                    <a:lnTo>
                      <a:pt x="1085852" y="457200"/>
                    </a:lnTo>
                    <a:lnTo>
                      <a:pt x="1092200" y="673100"/>
                    </a:lnTo>
                    <a:lnTo>
                      <a:pt x="1105520" y="677362"/>
                    </a:lnTo>
                    <a:lnTo>
                      <a:pt x="1098552" y="688976"/>
                    </a:lnTo>
                    <a:lnTo>
                      <a:pt x="1108076" y="727076"/>
                    </a:lnTo>
                    <a:lnTo>
                      <a:pt x="1241428" y="831850"/>
                    </a:lnTo>
                    <a:lnTo>
                      <a:pt x="1089028" y="984250"/>
                    </a:lnTo>
                    <a:lnTo>
                      <a:pt x="1136652" y="1022350"/>
                    </a:lnTo>
                    <a:lnTo>
                      <a:pt x="1136652" y="1136650"/>
                    </a:lnTo>
                    <a:lnTo>
                      <a:pt x="1203328" y="1260476"/>
                    </a:lnTo>
                    <a:lnTo>
                      <a:pt x="1155704" y="1327150"/>
                    </a:lnTo>
                    <a:lnTo>
                      <a:pt x="1155704" y="1403350"/>
                    </a:lnTo>
                    <a:lnTo>
                      <a:pt x="1108076" y="1498600"/>
                    </a:lnTo>
                    <a:lnTo>
                      <a:pt x="1041400" y="1479550"/>
                    </a:lnTo>
                    <a:lnTo>
                      <a:pt x="1012896" y="1525158"/>
                    </a:lnTo>
                    <a:lnTo>
                      <a:pt x="844552" y="1384300"/>
                    </a:lnTo>
                    <a:lnTo>
                      <a:pt x="850904" y="1231900"/>
                    </a:lnTo>
                    <a:lnTo>
                      <a:pt x="787400" y="1047750"/>
                    </a:lnTo>
                    <a:lnTo>
                      <a:pt x="685800" y="1035050"/>
                    </a:lnTo>
                    <a:lnTo>
                      <a:pt x="685800" y="800100"/>
                    </a:lnTo>
                    <a:lnTo>
                      <a:pt x="476252" y="723900"/>
                    </a:lnTo>
                    <a:lnTo>
                      <a:pt x="425452" y="781050"/>
                    </a:lnTo>
                    <a:lnTo>
                      <a:pt x="336552" y="723900"/>
                    </a:lnTo>
                    <a:lnTo>
                      <a:pt x="304800" y="736600"/>
                    </a:lnTo>
                    <a:lnTo>
                      <a:pt x="215904" y="723900"/>
                    </a:lnTo>
                    <a:lnTo>
                      <a:pt x="101600" y="641350"/>
                    </a:lnTo>
                    <a:lnTo>
                      <a:pt x="0" y="622300"/>
                    </a:lnTo>
                    <a:lnTo>
                      <a:pt x="0" y="584200"/>
                    </a:lnTo>
                    <a:lnTo>
                      <a:pt x="57152" y="527050"/>
                    </a:lnTo>
                    <a:lnTo>
                      <a:pt x="57152" y="482600"/>
                    </a:lnTo>
                    <a:lnTo>
                      <a:pt x="120652" y="419100"/>
                    </a:lnTo>
                    <a:lnTo>
                      <a:pt x="184152" y="425450"/>
                    </a:lnTo>
                    <a:lnTo>
                      <a:pt x="165104" y="298450"/>
                    </a:lnTo>
                    <a:lnTo>
                      <a:pt x="247652" y="298450"/>
                    </a:lnTo>
                    <a:lnTo>
                      <a:pt x="304800" y="273050"/>
                    </a:lnTo>
                    <a:lnTo>
                      <a:pt x="349252" y="273050"/>
                    </a:lnTo>
                    <a:lnTo>
                      <a:pt x="336552" y="374650"/>
                    </a:lnTo>
                    <a:lnTo>
                      <a:pt x="298452" y="444500"/>
                    </a:lnTo>
                    <a:lnTo>
                      <a:pt x="469904" y="431800"/>
                    </a:lnTo>
                    <a:lnTo>
                      <a:pt x="508000" y="355600"/>
                    </a:lnTo>
                    <a:lnTo>
                      <a:pt x="787400" y="184150"/>
                    </a:lnTo>
                    <a:lnTo>
                      <a:pt x="850904" y="50800"/>
                    </a:lnTo>
                    <a:lnTo>
                      <a:pt x="9080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6A78DB05-4809-42C8-846F-35BD3BBF1250}"/>
                  </a:ext>
                </a:extLst>
              </p:cNvPr>
              <p:cNvSpPr/>
              <p:nvPr/>
            </p:nvSpPr>
            <p:spPr>
              <a:xfrm>
                <a:off x="34099500" y="27660600"/>
                <a:ext cx="869948" cy="730250"/>
              </a:xfrm>
              <a:custGeom>
                <a:avLst/>
                <a:gdLst>
                  <a:gd name="connsiteX0" fmla="*/ 323852 w 869948"/>
                  <a:gd name="connsiteY0" fmla="*/ 0 h 730250"/>
                  <a:gd name="connsiteX1" fmla="*/ 419100 w 869948"/>
                  <a:gd name="connsiteY1" fmla="*/ 38100 h 730250"/>
                  <a:gd name="connsiteX2" fmla="*/ 467508 w 869948"/>
                  <a:gd name="connsiteY2" fmla="*/ 30034 h 730250"/>
                  <a:gd name="connsiteX3" fmla="*/ 501652 w 869948"/>
                  <a:gd name="connsiteY3" fmla="*/ 88900 h 730250"/>
                  <a:gd name="connsiteX4" fmla="*/ 679452 w 869948"/>
                  <a:gd name="connsiteY4" fmla="*/ 139700 h 730250"/>
                  <a:gd name="connsiteX5" fmla="*/ 755652 w 869948"/>
                  <a:gd name="connsiteY5" fmla="*/ 273050 h 730250"/>
                  <a:gd name="connsiteX6" fmla="*/ 869948 w 869948"/>
                  <a:gd name="connsiteY6" fmla="*/ 304800 h 730250"/>
                  <a:gd name="connsiteX7" fmla="*/ 869948 w 869948"/>
                  <a:gd name="connsiteY7" fmla="*/ 393700 h 730250"/>
                  <a:gd name="connsiteX8" fmla="*/ 800100 w 869948"/>
                  <a:gd name="connsiteY8" fmla="*/ 419100 h 730250"/>
                  <a:gd name="connsiteX9" fmla="*/ 800100 w 869948"/>
                  <a:gd name="connsiteY9" fmla="*/ 508000 h 730250"/>
                  <a:gd name="connsiteX10" fmla="*/ 730252 w 869948"/>
                  <a:gd name="connsiteY10" fmla="*/ 558800 h 730250"/>
                  <a:gd name="connsiteX11" fmla="*/ 635000 w 869948"/>
                  <a:gd name="connsiteY11" fmla="*/ 552450 h 730250"/>
                  <a:gd name="connsiteX12" fmla="*/ 660400 w 869948"/>
                  <a:gd name="connsiteY12" fmla="*/ 698500 h 730250"/>
                  <a:gd name="connsiteX13" fmla="*/ 603252 w 869948"/>
                  <a:gd name="connsiteY13" fmla="*/ 730250 h 730250"/>
                  <a:gd name="connsiteX14" fmla="*/ 491516 w 869948"/>
                  <a:gd name="connsiteY14" fmla="*/ 697278 h 730250"/>
                  <a:gd name="connsiteX15" fmla="*/ 457200 w 869948"/>
                  <a:gd name="connsiteY15" fmla="*/ 628650 h 730250"/>
                  <a:gd name="connsiteX16" fmla="*/ 447676 w 869948"/>
                  <a:gd name="connsiteY16" fmla="*/ 571500 h 730250"/>
                  <a:gd name="connsiteX17" fmla="*/ 409576 w 869948"/>
                  <a:gd name="connsiteY17" fmla="*/ 533400 h 730250"/>
                  <a:gd name="connsiteX18" fmla="*/ 352424 w 869948"/>
                  <a:gd name="connsiteY18" fmla="*/ 552450 h 730250"/>
                  <a:gd name="connsiteX19" fmla="*/ 314324 w 869948"/>
                  <a:gd name="connsiteY19" fmla="*/ 476250 h 730250"/>
                  <a:gd name="connsiteX20" fmla="*/ 219076 w 869948"/>
                  <a:gd name="connsiteY20" fmla="*/ 476250 h 730250"/>
                  <a:gd name="connsiteX21" fmla="*/ 209548 w 869948"/>
                  <a:gd name="connsiteY21" fmla="*/ 390524 h 730250"/>
                  <a:gd name="connsiteX22" fmla="*/ 76200 w 869948"/>
                  <a:gd name="connsiteY22" fmla="*/ 390524 h 730250"/>
                  <a:gd name="connsiteX23" fmla="*/ 0 w 869948"/>
                  <a:gd name="connsiteY23" fmla="*/ 333376 h 730250"/>
                  <a:gd name="connsiteX24" fmla="*/ 38100 w 869948"/>
                  <a:gd name="connsiteY24" fmla="*/ 219076 h 730250"/>
                  <a:gd name="connsiteX25" fmla="*/ 114300 w 869948"/>
                  <a:gd name="connsiteY25" fmla="*/ 219076 h 730250"/>
                  <a:gd name="connsiteX26" fmla="*/ 152400 w 869948"/>
                  <a:gd name="connsiteY26" fmla="*/ 190500 h 730250"/>
                  <a:gd name="connsiteX27" fmla="*/ 142876 w 869948"/>
                  <a:gd name="connsiteY27" fmla="*/ 76200 h 730250"/>
                  <a:gd name="connsiteX28" fmla="*/ 209548 w 869948"/>
                  <a:gd name="connsiteY28" fmla="*/ 9524 h 730250"/>
                  <a:gd name="connsiteX29" fmla="*/ 323852 w 869948"/>
                  <a:gd name="connsiteY29" fmla="*/ 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69948" h="730250">
                    <a:moveTo>
                      <a:pt x="323852" y="0"/>
                    </a:moveTo>
                    <a:lnTo>
                      <a:pt x="419100" y="38100"/>
                    </a:lnTo>
                    <a:lnTo>
                      <a:pt x="467508" y="30034"/>
                    </a:lnTo>
                    <a:lnTo>
                      <a:pt x="501652" y="88900"/>
                    </a:lnTo>
                    <a:lnTo>
                      <a:pt x="679452" y="139700"/>
                    </a:lnTo>
                    <a:lnTo>
                      <a:pt x="755652" y="273050"/>
                    </a:lnTo>
                    <a:lnTo>
                      <a:pt x="869948" y="304800"/>
                    </a:lnTo>
                    <a:lnTo>
                      <a:pt x="869948" y="393700"/>
                    </a:lnTo>
                    <a:lnTo>
                      <a:pt x="800100" y="419100"/>
                    </a:lnTo>
                    <a:lnTo>
                      <a:pt x="800100" y="508000"/>
                    </a:lnTo>
                    <a:lnTo>
                      <a:pt x="730252" y="558800"/>
                    </a:lnTo>
                    <a:lnTo>
                      <a:pt x="635000" y="552450"/>
                    </a:lnTo>
                    <a:lnTo>
                      <a:pt x="660400" y="698500"/>
                    </a:lnTo>
                    <a:lnTo>
                      <a:pt x="603252" y="730250"/>
                    </a:lnTo>
                    <a:lnTo>
                      <a:pt x="491516" y="697278"/>
                    </a:lnTo>
                    <a:lnTo>
                      <a:pt x="457200" y="628650"/>
                    </a:lnTo>
                    <a:lnTo>
                      <a:pt x="447676" y="571500"/>
                    </a:lnTo>
                    <a:lnTo>
                      <a:pt x="409576" y="533400"/>
                    </a:lnTo>
                    <a:lnTo>
                      <a:pt x="352424" y="552450"/>
                    </a:lnTo>
                    <a:lnTo>
                      <a:pt x="314324" y="476250"/>
                    </a:lnTo>
                    <a:lnTo>
                      <a:pt x="219076" y="476250"/>
                    </a:lnTo>
                    <a:lnTo>
                      <a:pt x="209548" y="390524"/>
                    </a:lnTo>
                    <a:lnTo>
                      <a:pt x="76200" y="390524"/>
                    </a:lnTo>
                    <a:lnTo>
                      <a:pt x="0" y="333376"/>
                    </a:lnTo>
                    <a:lnTo>
                      <a:pt x="38100" y="219076"/>
                    </a:lnTo>
                    <a:lnTo>
                      <a:pt x="114300" y="219076"/>
                    </a:lnTo>
                    <a:lnTo>
                      <a:pt x="152400" y="190500"/>
                    </a:lnTo>
                    <a:lnTo>
                      <a:pt x="142876" y="76200"/>
                    </a:lnTo>
                    <a:lnTo>
                      <a:pt x="209548" y="9524"/>
                    </a:lnTo>
                    <a:lnTo>
                      <a:pt x="3238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885C0153-097E-4240-AE07-EE03FB007768}"/>
                  </a:ext>
                </a:extLst>
              </p:cNvPr>
              <p:cNvSpPr/>
              <p:nvPr/>
            </p:nvSpPr>
            <p:spPr>
              <a:xfrm>
                <a:off x="35198048" y="28575000"/>
                <a:ext cx="1425576" cy="1491734"/>
              </a:xfrm>
              <a:custGeom>
                <a:avLst/>
                <a:gdLst>
                  <a:gd name="connsiteX0" fmla="*/ 355600 w 1425576"/>
                  <a:gd name="connsiteY0" fmla="*/ 0 h 1491734"/>
                  <a:gd name="connsiteX1" fmla="*/ 400052 w 1425576"/>
                  <a:gd name="connsiteY1" fmla="*/ 57150 h 1491734"/>
                  <a:gd name="connsiteX2" fmla="*/ 425452 w 1425576"/>
                  <a:gd name="connsiteY2" fmla="*/ 196850 h 1491734"/>
                  <a:gd name="connsiteX3" fmla="*/ 425452 w 1425576"/>
                  <a:gd name="connsiteY3" fmla="*/ 336550 h 1491734"/>
                  <a:gd name="connsiteX4" fmla="*/ 431800 w 1425576"/>
                  <a:gd name="connsiteY4" fmla="*/ 400050 h 1491734"/>
                  <a:gd name="connsiteX5" fmla="*/ 596904 w 1425576"/>
                  <a:gd name="connsiteY5" fmla="*/ 488950 h 1491734"/>
                  <a:gd name="connsiteX6" fmla="*/ 552452 w 1425576"/>
                  <a:gd name="connsiteY6" fmla="*/ 571500 h 1491734"/>
                  <a:gd name="connsiteX7" fmla="*/ 641352 w 1425576"/>
                  <a:gd name="connsiteY7" fmla="*/ 742950 h 1491734"/>
                  <a:gd name="connsiteX8" fmla="*/ 723904 w 1425576"/>
                  <a:gd name="connsiteY8" fmla="*/ 755650 h 1491734"/>
                  <a:gd name="connsiteX9" fmla="*/ 736600 w 1425576"/>
                  <a:gd name="connsiteY9" fmla="*/ 831850 h 1491734"/>
                  <a:gd name="connsiteX10" fmla="*/ 831852 w 1425576"/>
                  <a:gd name="connsiteY10" fmla="*/ 857250 h 1491734"/>
                  <a:gd name="connsiteX11" fmla="*/ 946152 w 1425576"/>
                  <a:gd name="connsiteY11" fmla="*/ 609600 h 1491734"/>
                  <a:gd name="connsiteX12" fmla="*/ 1060452 w 1425576"/>
                  <a:gd name="connsiteY12" fmla="*/ 736600 h 1491734"/>
                  <a:gd name="connsiteX13" fmla="*/ 1238252 w 1425576"/>
                  <a:gd name="connsiteY13" fmla="*/ 660400 h 1491734"/>
                  <a:gd name="connsiteX14" fmla="*/ 1344848 w 1425576"/>
                  <a:gd name="connsiteY14" fmla="*/ 784186 h 1491734"/>
                  <a:gd name="connsiteX15" fmla="*/ 1339852 w 1425576"/>
                  <a:gd name="connsiteY15" fmla="*/ 819150 h 1491734"/>
                  <a:gd name="connsiteX16" fmla="*/ 1368428 w 1425576"/>
                  <a:gd name="connsiteY16" fmla="*/ 876300 h 1491734"/>
                  <a:gd name="connsiteX17" fmla="*/ 1358904 w 1425576"/>
                  <a:gd name="connsiteY17" fmla="*/ 923924 h 1491734"/>
                  <a:gd name="connsiteX18" fmla="*/ 1425576 w 1425576"/>
                  <a:gd name="connsiteY18" fmla="*/ 981076 h 1491734"/>
                  <a:gd name="connsiteX19" fmla="*/ 1397000 w 1425576"/>
                  <a:gd name="connsiteY19" fmla="*/ 1104900 h 1491734"/>
                  <a:gd name="connsiteX20" fmla="*/ 1263652 w 1425576"/>
                  <a:gd name="connsiteY20" fmla="*/ 1123950 h 1491734"/>
                  <a:gd name="connsiteX21" fmla="*/ 1254128 w 1425576"/>
                  <a:gd name="connsiteY21" fmla="*/ 1190624 h 1491734"/>
                  <a:gd name="connsiteX22" fmla="*/ 1177928 w 1425576"/>
                  <a:gd name="connsiteY22" fmla="*/ 1162050 h 1491734"/>
                  <a:gd name="connsiteX23" fmla="*/ 1082676 w 1425576"/>
                  <a:gd name="connsiteY23" fmla="*/ 1209676 h 1491734"/>
                  <a:gd name="connsiteX24" fmla="*/ 1044576 w 1425576"/>
                  <a:gd name="connsiteY24" fmla="*/ 1314450 h 1491734"/>
                  <a:gd name="connsiteX25" fmla="*/ 949328 w 1425576"/>
                  <a:gd name="connsiteY25" fmla="*/ 1343024 h 1491734"/>
                  <a:gd name="connsiteX26" fmla="*/ 901704 w 1425576"/>
                  <a:gd name="connsiteY26" fmla="*/ 1400176 h 1491734"/>
                  <a:gd name="connsiteX27" fmla="*/ 777876 w 1425576"/>
                  <a:gd name="connsiteY27" fmla="*/ 1428750 h 1491734"/>
                  <a:gd name="connsiteX28" fmla="*/ 749304 w 1425576"/>
                  <a:gd name="connsiteY28" fmla="*/ 1476376 h 1491734"/>
                  <a:gd name="connsiteX29" fmla="*/ 657144 w 1425576"/>
                  <a:gd name="connsiteY29" fmla="*/ 1491734 h 1491734"/>
                  <a:gd name="connsiteX30" fmla="*/ 647704 w 1425576"/>
                  <a:gd name="connsiteY30" fmla="*/ 1435100 h 1491734"/>
                  <a:gd name="connsiteX31" fmla="*/ 584200 w 1425576"/>
                  <a:gd name="connsiteY31" fmla="*/ 1397000 h 1491734"/>
                  <a:gd name="connsiteX32" fmla="*/ 527052 w 1425576"/>
                  <a:gd name="connsiteY32" fmla="*/ 1365250 h 1491734"/>
                  <a:gd name="connsiteX33" fmla="*/ 539752 w 1425576"/>
                  <a:gd name="connsiteY33" fmla="*/ 1282700 h 1491734"/>
                  <a:gd name="connsiteX34" fmla="*/ 666752 w 1425576"/>
                  <a:gd name="connsiteY34" fmla="*/ 1244600 h 1491734"/>
                  <a:gd name="connsiteX35" fmla="*/ 730252 w 1425576"/>
                  <a:gd name="connsiteY35" fmla="*/ 1181100 h 1491734"/>
                  <a:gd name="connsiteX36" fmla="*/ 742952 w 1425576"/>
                  <a:gd name="connsiteY36" fmla="*/ 1104900 h 1491734"/>
                  <a:gd name="connsiteX37" fmla="*/ 647704 w 1425576"/>
                  <a:gd name="connsiteY37" fmla="*/ 1092200 h 1491734"/>
                  <a:gd name="connsiteX38" fmla="*/ 565152 w 1425576"/>
                  <a:gd name="connsiteY38" fmla="*/ 965200 h 1491734"/>
                  <a:gd name="connsiteX39" fmla="*/ 311152 w 1425576"/>
                  <a:gd name="connsiteY39" fmla="*/ 857250 h 1491734"/>
                  <a:gd name="connsiteX40" fmla="*/ 234952 w 1425576"/>
                  <a:gd name="connsiteY40" fmla="*/ 882650 h 1491734"/>
                  <a:gd name="connsiteX41" fmla="*/ 241304 w 1425576"/>
                  <a:gd name="connsiteY41" fmla="*/ 730250 h 1491734"/>
                  <a:gd name="connsiteX42" fmla="*/ 165104 w 1425576"/>
                  <a:gd name="connsiteY42" fmla="*/ 711200 h 1491734"/>
                  <a:gd name="connsiteX43" fmla="*/ 146052 w 1425576"/>
                  <a:gd name="connsiteY43" fmla="*/ 635000 h 1491734"/>
                  <a:gd name="connsiteX44" fmla="*/ 171452 w 1425576"/>
                  <a:gd name="connsiteY44" fmla="*/ 520700 h 1491734"/>
                  <a:gd name="connsiteX45" fmla="*/ 69852 w 1425576"/>
                  <a:gd name="connsiteY45" fmla="*/ 476250 h 1491734"/>
                  <a:gd name="connsiteX46" fmla="*/ 0 w 1425576"/>
                  <a:gd name="connsiteY46" fmla="*/ 323850 h 1491734"/>
                  <a:gd name="connsiteX47" fmla="*/ 57152 w 1425576"/>
                  <a:gd name="connsiteY47" fmla="*/ 266700 h 1491734"/>
                  <a:gd name="connsiteX48" fmla="*/ 152400 w 1425576"/>
                  <a:gd name="connsiteY48" fmla="*/ 152400 h 1491734"/>
                  <a:gd name="connsiteX49" fmla="*/ 292104 w 1425576"/>
                  <a:gd name="connsiteY49" fmla="*/ 82550 h 1491734"/>
                  <a:gd name="connsiteX50" fmla="*/ 355600 w 1425576"/>
                  <a:gd name="connsiteY50" fmla="*/ 0 h 149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425576" h="1491734">
                    <a:moveTo>
                      <a:pt x="355600" y="0"/>
                    </a:moveTo>
                    <a:lnTo>
                      <a:pt x="400052" y="57150"/>
                    </a:lnTo>
                    <a:lnTo>
                      <a:pt x="425452" y="196850"/>
                    </a:lnTo>
                    <a:lnTo>
                      <a:pt x="425452" y="336550"/>
                    </a:lnTo>
                    <a:lnTo>
                      <a:pt x="431800" y="400050"/>
                    </a:lnTo>
                    <a:lnTo>
                      <a:pt x="596904" y="488950"/>
                    </a:lnTo>
                    <a:lnTo>
                      <a:pt x="552452" y="571500"/>
                    </a:lnTo>
                    <a:lnTo>
                      <a:pt x="641352" y="742950"/>
                    </a:lnTo>
                    <a:lnTo>
                      <a:pt x="723904" y="755650"/>
                    </a:lnTo>
                    <a:lnTo>
                      <a:pt x="736600" y="831850"/>
                    </a:lnTo>
                    <a:lnTo>
                      <a:pt x="831852" y="857250"/>
                    </a:lnTo>
                    <a:lnTo>
                      <a:pt x="946152" y="609600"/>
                    </a:lnTo>
                    <a:lnTo>
                      <a:pt x="1060452" y="736600"/>
                    </a:lnTo>
                    <a:lnTo>
                      <a:pt x="1238252" y="660400"/>
                    </a:lnTo>
                    <a:lnTo>
                      <a:pt x="1344848" y="784186"/>
                    </a:lnTo>
                    <a:lnTo>
                      <a:pt x="1339852" y="819150"/>
                    </a:lnTo>
                    <a:lnTo>
                      <a:pt x="1368428" y="876300"/>
                    </a:lnTo>
                    <a:lnTo>
                      <a:pt x="1358904" y="923924"/>
                    </a:lnTo>
                    <a:lnTo>
                      <a:pt x="1425576" y="981076"/>
                    </a:lnTo>
                    <a:lnTo>
                      <a:pt x="1397000" y="1104900"/>
                    </a:lnTo>
                    <a:lnTo>
                      <a:pt x="1263652" y="1123950"/>
                    </a:lnTo>
                    <a:lnTo>
                      <a:pt x="1254128" y="1190624"/>
                    </a:lnTo>
                    <a:lnTo>
                      <a:pt x="1177928" y="1162050"/>
                    </a:lnTo>
                    <a:lnTo>
                      <a:pt x="1082676" y="1209676"/>
                    </a:lnTo>
                    <a:lnTo>
                      <a:pt x="1044576" y="1314450"/>
                    </a:lnTo>
                    <a:lnTo>
                      <a:pt x="949328" y="1343024"/>
                    </a:lnTo>
                    <a:lnTo>
                      <a:pt x="901704" y="1400176"/>
                    </a:lnTo>
                    <a:lnTo>
                      <a:pt x="777876" y="1428750"/>
                    </a:lnTo>
                    <a:lnTo>
                      <a:pt x="749304" y="1476376"/>
                    </a:lnTo>
                    <a:lnTo>
                      <a:pt x="657144" y="1491734"/>
                    </a:lnTo>
                    <a:lnTo>
                      <a:pt x="647704" y="1435100"/>
                    </a:lnTo>
                    <a:lnTo>
                      <a:pt x="584200" y="1397000"/>
                    </a:lnTo>
                    <a:lnTo>
                      <a:pt x="527052" y="1365250"/>
                    </a:lnTo>
                    <a:lnTo>
                      <a:pt x="539752" y="1282700"/>
                    </a:lnTo>
                    <a:lnTo>
                      <a:pt x="666752" y="1244600"/>
                    </a:lnTo>
                    <a:lnTo>
                      <a:pt x="730252" y="1181100"/>
                    </a:lnTo>
                    <a:lnTo>
                      <a:pt x="742952" y="1104900"/>
                    </a:lnTo>
                    <a:lnTo>
                      <a:pt x="647704" y="1092200"/>
                    </a:lnTo>
                    <a:lnTo>
                      <a:pt x="565152" y="965200"/>
                    </a:lnTo>
                    <a:lnTo>
                      <a:pt x="311152" y="857250"/>
                    </a:lnTo>
                    <a:lnTo>
                      <a:pt x="234952" y="882650"/>
                    </a:lnTo>
                    <a:lnTo>
                      <a:pt x="241304" y="730250"/>
                    </a:lnTo>
                    <a:lnTo>
                      <a:pt x="165104" y="711200"/>
                    </a:lnTo>
                    <a:lnTo>
                      <a:pt x="146052" y="635000"/>
                    </a:lnTo>
                    <a:lnTo>
                      <a:pt x="171452" y="520700"/>
                    </a:lnTo>
                    <a:lnTo>
                      <a:pt x="69852" y="476250"/>
                    </a:lnTo>
                    <a:lnTo>
                      <a:pt x="0" y="323850"/>
                    </a:lnTo>
                    <a:lnTo>
                      <a:pt x="57152" y="266700"/>
                    </a:lnTo>
                    <a:lnTo>
                      <a:pt x="152400" y="152400"/>
                    </a:lnTo>
                    <a:lnTo>
                      <a:pt x="292104" y="82550"/>
                    </a:lnTo>
                    <a:lnTo>
                      <a:pt x="355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C6C8301D-59E3-48C3-AC66-991E722AFE43}"/>
                  </a:ext>
                </a:extLst>
              </p:cNvPr>
              <p:cNvSpPr/>
              <p:nvPr/>
            </p:nvSpPr>
            <p:spPr>
              <a:xfrm>
                <a:off x="34878912" y="29557134"/>
                <a:ext cx="344536" cy="472016"/>
              </a:xfrm>
              <a:custGeom>
                <a:avLst/>
                <a:gdLst>
                  <a:gd name="connsiteX0" fmla="*/ 172560 w 344536"/>
                  <a:gd name="connsiteY0" fmla="*/ 0 h 472016"/>
                  <a:gd name="connsiteX1" fmla="*/ 185788 w 344536"/>
                  <a:gd name="connsiteY1" fmla="*/ 8466 h 472016"/>
                  <a:gd name="connsiteX2" fmla="*/ 217536 w 344536"/>
                  <a:gd name="connsiteY2" fmla="*/ 148166 h 472016"/>
                  <a:gd name="connsiteX3" fmla="*/ 344536 w 344536"/>
                  <a:gd name="connsiteY3" fmla="*/ 211666 h 472016"/>
                  <a:gd name="connsiteX4" fmla="*/ 261988 w 344536"/>
                  <a:gd name="connsiteY4" fmla="*/ 446616 h 472016"/>
                  <a:gd name="connsiteX5" fmla="*/ 185788 w 344536"/>
                  <a:gd name="connsiteY5" fmla="*/ 472016 h 472016"/>
                  <a:gd name="connsiteX6" fmla="*/ 173088 w 344536"/>
                  <a:gd name="connsiteY6" fmla="*/ 414866 h 472016"/>
                  <a:gd name="connsiteX7" fmla="*/ 0 w 344536"/>
                  <a:gd name="connsiteY7" fmla="*/ 295034 h 472016"/>
                  <a:gd name="connsiteX8" fmla="*/ 39736 w 344536"/>
                  <a:gd name="connsiteY8" fmla="*/ 275166 h 472016"/>
                  <a:gd name="connsiteX9" fmla="*/ 49264 w 344536"/>
                  <a:gd name="connsiteY9" fmla="*/ 113242 h 472016"/>
                  <a:gd name="connsiteX10" fmla="*/ 1640 w 344536"/>
                  <a:gd name="connsiteY10" fmla="*/ 17990 h 472016"/>
                  <a:gd name="connsiteX11" fmla="*/ 172560 w 344536"/>
                  <a:gd name="connsiteY11" fmla="*/ 0 h 47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4536" h="472016">
                    <a:moveTo>
                      <a:pt x="172560" y="0"/>
                    </a:moveTo>
                    <a:lnTo>
                      <a:pt x="185788" y="8466"/>
                    </a:lnTo>
                    <a:lnTo>
                      <a:pt x="217536" y="148166"/>
                    </a:lnTo>
                    <a:lnTo>
                      <a:pt x="344536" y="211666"/>
                    </a:lnTo>
                    <a:lnTo>
                      <a:pt x="261988" y="446616"/>
                    </a:lnTo>
                    <a:lnTo>
                      <a:pt x="185788" y="472016"/>
                    </a:lnTo>
                    <a:lnTo>
                      <a:pt x="173088" y="414866"/>
                    </a:lnTo>
                    <a:lnTo>
                      <a:pt x="0" y="295034"/>
                    </a:lnTo>
                    <a:lnTo>
                      <a:pt x="39736" y="275166"/>
                    </a:lnTo>
                    <a:lnTo>
                      <a:pt x="49264" y="113242"/>
                    </a:lnTo>
                    <a:lnTo>
                      <a:pt x="1640" y="17990"/>
                    </a:lnTo>
                    <a:lnTo>
                      <a:pt x="1725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F8280ECF-3C05-4E04-A536-1E27EEA53FF6}"/>
                  </a:ext>
                </a:extLst>
              </p:cNvPr>
              <p:cNvSpPr/>
              <p:nvPr/>
            </p:nvSpPr>
            <p:spPr>
              <a:xfrm>
                <a:off x="37061776" y="25629326"/>
                <a:ext cx="500080" cy="539024"/>
              </a:xfrm>
              <a:custGeom>
                <a:avLst/>
                <a:gdLst>
                  <a:gd name="connsiteX0" fmla="*/ 329748 w 500080"/>
                  <a:gd name="connsiteY0" fmla="*/ 0 h 539024"/>
                  <a:gd name="connsiteX1" fmla="*/ 329564 w 500080"/>
                  <a:gd name="connsiteY1" fmla="*/ 4354 h 539024"/>
                  <a:gd name="connsiteX2" fmla="*/ 474344 w 500080"/>
                  <a:gd name="connsiteY2" fmla="*/ 57694 h 539024"/>
                  <a:gd name="connsiteX3" fmla="*/ 500080 w 500080"/>
                  <a:gd name="connsiteY3" fmla="*/ 90782 h 539024"/>
                  <a:gd name="connsiteX4" fmla="*/ 460376 w 500080"/>
                  <a:gd name="connsiteY4" fmla="*/ 183424 h 539024"/>
                  <a:gd name="connsiteX5" fmla="*/ 352424 w 500080"/>
                  <a:gd name="connsiteY5" fmla="*/ 240574 h 539024"/>
                  <a:gd name="connsiteX6" fmla="*/ 295272 w 500080"/>
                  <a:gd name="connsiteY6" fmla="*/ 259624 h 539024"/>
                  <a:gd name="connsiteX7" fmla="*/ 269872 w 500080"/>
                  <a:gd name="connsiteY7" fmla="*/ 329474 h 539024"/>
                  <a:gd name="connsiteX8" fmla="*/ 269872 w 500080"/>
                  <a:gd name="connsiteY8" fmla="*/ 418374 h 539024"/>
                  <a:gd name="connsiteX9" fmla="*/ 231776 w 500080"/>
                  <a:gd name="connsiteY9" fmla="*/ 437424 h 539024"/>
                  <a:gd name="connsiteX10" fmla="*/ 257176 w 500080"/>
                  <a:gd name="connsiteY10" fmla="*/ 507274 h 539024"/>
                  <a:gd name="connsiteX11" fmla="*/ 258556 w 500080"/>
                  <a:gd name="connsiteY11" fmla="*/ 507550 h 539024"/>
                  <a:gd name="connsiteX12" fmla="*/ 234948 w 500080"/>
                  <a:gd name="connsiteY12" fmla="*/ 539024 h 539024"/>
                  <a:gd name="connsiteX13" fmla="*/ 155576 w 500080"/>
                  <a:gd name="connsiteY13" fmla="*/ 513624 h 539024"/>
                  <a:gd name="connsiteX14" fmla="*/ 123824 w 500080"/>
                  <a:gd name="connsiteY14" fmla="*/ 456474 h 539024"/>
                  <a:gd name="connsiteX15" fmla="*/ 101600 w 500080"/>
                  <a:gd name="connsiteY15" fmla="*/ 494574 h 539024"/>
                  <a:gd name="connsiteX16" fmla="*/ 66672 w 500080"/>
                  <a:gd name="connsiteY16" fmla="*/ 488224 h 539024"/>
                  <a:gd name="connsiteX17" fmla="*/ 0 w 500080"/>
                  <a:gd name="connsiteY17" fmla="*/ 456474 h 539024"/>
                  <a:gd name="connsiteX18" fmla="*/ 73024 w 500080"/>
                  <a:gd name="connsiteY18" fmla="*/ 408850 h 539024"/>
                  <a:gd name="connsiteX19" fmla="*/ 79376 w 500080"/>
                  <a:gd name="connsiteY19" fmla="*/ 307250 h 539024"/>
                  <a:gd name="connsiteX20" fmla="*/ 9524 w 500080"/>
                  <a:gd name="connsiteY20" fmla="*/ 227874 h 539024"/>
                  <a:gd name="connsiteX21" fmla="*/ 0 w 500080"/>
                  <a:gd name="connsiteY21" fmla="*/ 196124 h 539024"/>
                  <a:gd name="connsiteX22" fmla="*/ 146048 w 500080"/>
                  <a:gd name="connsiteY22" fmla="*/ 135798 h 539024"/>
                  <a:gd name="connsiteX23" fmla="*/ 190500 w 500080"/>
                  <a:gd name="connsiteY23" fmla="*/ 27850 h 539024"/>
                  <a:gd name="connsiteX24" fmla="*/ 329748 w 500080"/>
                  <a:gd name="connsiteY24" fmla="*/ 0 h 539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00080" h="539024">
                    <a:moveTo>
                      <a:pt x="329748" y="0"/>
                    </a:moveTo>
                    <a:lnTo>
                      <a:pt x="329564" y="4354"/>
                    </a:lnTo>
                    <a:lnTo>
                      <a:pt x="474344" y="57694"/>
                    </a:lnTo>
                    <a:lnTo>
                      <a:pt x="500080" y="90782"/>
                    </a:lnTo>
                    <a:lnTo>
                      <a:pt x="460376" y="183424"/>
                    </a:lnTo>
                    <a:lnTo>
                      <a:pt x="352424" y="240574"/>
                    </a:lnTo>
                    <a:lnTo>
                      <a:pt x="295272" y="259624"/>
                    </a:lnTo>
                    <a:lnTo>
                      <a:pt x="269872" y="329474"/>
                    </a:lnTo>
                    <a:lnTo>
                      <a:pt x="269872" y="418374"/>
                    </a:lnTo>
                    <a:lnTo>
                      <a:pt x="231776" y="437424"/>
                    </a:lnTo>
                    <a:lnTo>
                      <a:pt x="257176" y="507274"/>
                    </a:lnTo>
                    <a:lnTo>
                      <a:pt x="258556" y="507550"/>
                    </a:lnTo>
                    <a:lnTo>
                      <a:pt x="234948" y="539024"/>
                    </a:lnTo>
                    <a:lnTo>
                      <a:pt x="155576" y="513624"/>
                    </a:lnTo>
                    <a:lnTo>
                      <a:pt x="123824" y="456474"/>
                    </a:lnTo>
                    <a:lnTo>
                      <a:pt x="101600" y="494574"/>
                    </a:lnTo>
                    <a:lnTo>
                      <a:pt x="66672" y="488224"/>
                    </a:lnTo>
                    <a:lnTo>
                      <a:pt x="0" y="456474"/>
                    </a:lnTo>
                    <a:lnTo>
                      <a:pt x="73024" y="408850"/>
                    </a:lnTo>
                    <a:lnTo>
                      <a:pt x="79376" y="307250"/>
                    </a:lnTo>
                    <a:lnTo>
                      <a:pt x="9524" y="227874"/>
                    </a:lnTo>
                    <a:lnTo>
                      <a:pt x="0" y="196124"/>
                    </a:lnTo>
                    <a:lnTo>
                      <a:pt x="146048" y="135798"/>
                    </a:lnTo>
                    <a:lnTo>
                      <a:pt x="190500" y="27850"/>
                    </a:lnTo>
                    <a:lnTo>
                      <a:pt x="3297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8452C73C-4A86-4DF1-A341-5D62A27FF4B7}"/>
                  </a:ext>
                </a:extLst>
              </p:cNvPr>
              <p:cNvSpPr/>
              <p:nvPr/>
            </p:nvSpPr>
            <p:spPr>
              <a:xfrm>
                <a:off x="37052408" y="23378520"/>
                <a:ext cx="631092" cy="859430"/>
              </a:xfrm>
              <a:custGeom>
                <a:avLst/>
                <a:gdLst>
                  <a:gd name="connsiteX0" fmla="*/ 631092 w 631092"/>
                  <a:gd name="connsiteY0" fmla="*/ 0 h 859430"/>
                  <a:gd name="connsiteX1" fmla="*/ 596744 w 631092"/>
                  <a:gd name="connsiteY1" fmla="*/ 154580 h 859430"/>
                  <a:gd name="connsiteX2" fmla="*/ 606772 w 631092"/>
                  <a:gd name="connsiteY2" fmla="*/ 158592 h 859430"/>
                  <a:gd name="connsiteX3" fmla="*/ 495144 w 631092"/>
                  <a:gd name="connsiteY3" fmla="*/ 189504 h 859430"/>
                  <a:gd name="connsiteX4" fmla="*/ 393544 w 631092"/>
                  <a:gd name="connsiteY4" fmla="*/ 332380 h 859430"/>
                  <a:gd name="connsiteX5" fmla="*/ 406240 w 631092"/>
                  <a:gd name="connsiteY5" fmla="*/ 427630 h 859430"/>
                  <a:gd name="connsiteX6" fmla="*/ 533240 w 631092"/>
                  <a:gd name="connsiteY6" fmla="*/ 557804 h 859430"/>
                  <a:gd name="connsiteX7" fmla="*/ 504668 w 631092"/>
                  <a:gd name="connsiteY7" fmla="*/ 595904 h 859430"/>
                  <a:gd name="connsiteX8" fmla="*/ 333216 w 631092"/>
                  <a:gd name="connsiteY8" fmla="*/ 564156 h 859430"/>
                  <a:gd name="connsiteX9" fmla="*/ 304640 w 631092"/>
                  <a:gd name="connsiteY9" fmla="*/ 665756 h 859430"/>
                  <a:gd name="connsiteX10" fmla="*/ 330040 w 631092"/>
                  <a:gd name="connsiteY10" fmla="*/ 764180 h 859430"/>
                  <a:gd name="connsiteX11" fmla="*/ 190344 w 631092"/>
                  <a:gd name="connsiteY11" fmla="*/ 722904 h 859430"/>
                  <a:gd name="connsiteX12" fmla="*/ 193516 w 631092"/>
                  <a:gd name="connsiteY12" fmla="*/ 859430 h 859430"/>
                  <a:gd name="connsiteX13" fmla="*/ 117316 w 631092"/>
                  <a:gd name="connsiteY13" fmla="*/ 846730 h 859430"/>
                  <a:gd name="connsiteX14" fmla="*/ 110968 w 631092"/>
                  <a:gd name="connsiteY14" fmla="*/ 805456 h 859430"/>
                  <a:gd name="connsiteX15" fmla="*/ 28416 w 631092"/>
                  <a:gd name="connsiteY15" fmla="*/ 773704 h 859430"/>
                  <a:gd name="connsiteX16" fmla="*/ 0 w 631092"/>
                  <a:gd name="connsiteY16" fmla="*/ 682772 h 859430"/>
                  <a:gd name="connsiteX17" fmla="*/ 25240 w 631092"/>
                  <a:gd name="connsiteY17" fmla="*/ 662580 h 859430"/>
                  <a:gd name="connsiteX18" fmla="*/ 6192 w 631092"/>
                  <a:gd name="connsiteY18" fmla="*/ 605430 h 859430"/>
                  <a:gd name="connsiteX19" fmla="*/ 25240 w 631092"/>
                  <a:gd name="connsiteY19" fmla="*/ 567330 h 859430"/>
                  <a:gd name="connsiteX20" fmla="*/ 6192 w 631092"/>
                  <a:gd name="connsiteY20" fmla="*/ 472080 h 859430"/>
                  <a:gd name="connsiteX21" fmla="*/ 76040 w 631092"/>
                  <a:gd name="connsiteY21" fmla="*/ 402230 h 859430"/>
                  <a:gd name="connsiteX22" fmla="*/ 120492 w 631092"/>
                  <a:gd name="connsiteY22" fmla="*/ 383180 h 859430"/>
                  <a:gd name="connsiteX23" fmla="*/ 241144 w 631092"/>
                  <a:gd name="connsiteY23" fmla="*/ 319680 h 859430"/>
                  <a:gd name="connsiteX24" fmla="*/ 253840 w 631092"/>
                  <a:gd name="connsiteY24" fmla="*/ 205380 h 859430"/>
                  <a:gd name="connsiteX25" fmla="*/ 298292 w 631092"/>
                  <a:gd name="connsiteY25" fmla="*/ 116480 h 859430"/>
                  <a:gd name="connsiteX26" fmla="*/ 631092 w 631092"/>
                  <a:gd name="connsiteY26" fmla="*/ 0 h 859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31092" h="859430">
                    <a:moveTo>
                      <a:pt x="631092" y="0"/>
                    </a:moveTo>
                    <a:lnTo>
                      <a:pt x="596744" y="154580"/>
                    </a:lnTo>
                    <a:lnTo>
                      <a:pt x="606772" y="158592"/>
                    </a:lnTo>
                    <a:lnTo>
                      <a:pt x="495144" y="189504"/>
                    </a:lnTo>
                    <a:lnTo>
                      <a:pt x="393544" y="332380"/>
                    </a:lnTo>
                    <a:lnTo>
                      <a:pt x="406240" y="427630"/>
                    </a:lnTo>
                    <a:lnTo>
                      <a:pt x="533240" y="557804"/>
                    </a:lnTo>
                    <a:lnTo>
                      <a:pt x="504668" y="595904"/>
                    </a:lnTo>
                    <a:lnTo>
                      <a:pt x="333216" y="564156"/>
                    </a:lnTo>
                    <a:lnTo>
                      <a:pt x="304640" y="665756"/>
                    </a:lnTo>
                    <a:lnTo>
                      <a:pt x="330040" y="764180"/>
                    </a:lnTo>
                    <a:lnTo>
                      <a:pt x="190344" y="722904"/>
                    </a:lnTo>
                    <a:cubicBezTo>
                      <a:pt x="191400" y="768412"/>
                      <a:pt x="192460" y="813922"/>
                      <a:pt x="193516" y="859430"/>
                    </a:cubicBezTo>
                    <a:lnTo>
                      <a:pt x="117316" y="846730"/>
                    </a:lnTo>
                    <a:lnTo>
                      <a:pt x="110968" y="805456"/>
                    </a:lnTo>
                    <a:lnTo>
                      <a:pt x="28416" y="773704"/>
                    </a:lnTo>
                    <a:lnTo>
                      <a:pt x="0" y="682772"/>
                    </a:lnTo>
                    <a:lnTo>
                      <a:pt x="25240" y="662580"/>
                    </a:lnTo>
                    <a:lnTo>
                      <a:pt x="6192" y="605430"/>
                    </a:lnTo>
                    <a:lnTo>
                      <a:pt x="25240" y="567330"/>
                    </a:lnTo>
                    <a:lnTo>
                      <a:pt x="6192" y="472080"/>
                    </a:lnTo>
                    <a:lnTo>
                      <a:pt x="76040" y="402230"/>
                    </a:lnTo>
                    <a:lnTo>
                      <a:pt x="120492" y="383180"/>
                    </a:lnTo>
                    <a:lnTo>
                      <a:pt x="241144" y="319680"/>
                    </a:lnTo>
                    <a:lnTo>
                      <a:pt x="253840" y="205380"/>
                    </a:lnTo>
                    <a:lnTo>
                      <a:pt x="298292" y="116480"/>
                    </a:lnTo>
                    <a:lnTo>
                      <a:pt x="6310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580BAC55-8512-4160-9673-791F1FC7CFD3}"/>
                  </a:ext>
                </a:extLst>
              </p:cNvPr>
              <p:cNvSpPr/>
              <p:nvPr/>
            </p:nvSpPr>
            <p:spPr>
              <a:xfrm>
                <a:off x="37353876" y="24144162"/>
                <a:ext cx="800848" cy="607702"/>
              </a:xfrm>
              <a:custGeom>
                <a:avLst/>
                <a:gdLst>
                  <a:gd name="connsiteX0" fmla="*/ 492252 w 800848"/>
                  <a:gd name="connsiteY0" fmla="*/ 0 h 607702"/>
                  <a:gd name="connsiteX1" fmla="*/ 644524 w 800848"/>
                  <a:gd name="connsiteY1" fmla="*/ 62038 h 607702"/>
                  <a:gd name="connsiteX2" fmla="*/ 695324 w 800848"/>
                  <a:gd name="connsiteY2" fmla="*/ 125538 h 607702"/>
                  <a:gd name="connsiteX3" fmla="*/ 708024 w 800848"/>
                  <a:gd name="connsiteY3" fmla="*/ 252538 h 607702"/>
                  <a:gd name="connsiteX4" fmla="*/ 800848 w 800848"/>
                  <a:gd name="connsiteY4" fmla="*/ 370114 h 607702"/>
                  <a:gd name="connsiteX5" fmla="*/ 677544 w 800848"/>
                  <a:gd name="connsiteY5" fmla="*/ 407478 h 607702"/>
                  <a:gd name="connsiteX6" fmla="*/ 624204 w 800848"/>
                  <a:gd name="connsiteY6" fmla="*/ 483678 h 607702"/>
                  <a:gd name="connsiteX7" fmla="*/ 532764 w 800848"/>
                  <a:gd name="connsiteY7" fmla="*/ 460818 h 607702"/>
                  <a:gd name="connsiteX8" fmla="*/ 410844 w 800848"/>
                  <a:gd name="connsiteY8" fmla="*/ 506538 h 607702"/>
                  <a:gd name="connsiteX9" fmla="*/ 410844 w 800848"/>
                  <a:gd name="connsiteY9" fmla="*/ 582738 h 607702"/>
                  <a:gd name="connsiteX10" fmla="*/ 407276 w 800848"/>
                  <a:gd name="connsiteY10" fmla="*/ 607702 h 607702"/>
                  <a:gd name="connsiteX11" fmla="*/ 174624 w 800848"/>
                  <a:gd name="connsiteY11" fmla="*/ 525588 h 607702"/>
                  <a:gd name="connsiteX12" fmla="*/ 42836 w 800848"/>
                  <a:gd name="connsiteY12" fmla="*/ 501184 h 607702"/>
                  <a:gd name="connsiteX13" fmla="*/ 3172 w 800848"/>
                  <a:gd name="connsiteY13" fmla="*/ 335088 h 607702"/>
                  <a:gd name="connsiteX14" fmla="*/ 34924 w 800848"/>
                  <a:gd name="connsiteY14" fmla="*/ 265238 h 607702"/>
                  <a:gd name="connsiteX15" fmla="*/ 0 w 800848"/>
                  <a:gd name="connsiteY15" fmla="*/ 195388 h 607702"/>
                  <a:gd name="connsiteX16" fmla="*/ 95248 w 800848"/>
                  <a:gd name="connsiteY16" fmla="*/ 112838 h 607702"/>
                  <a:gd name="connsiteX17" fmla="*/ 146048 w 800848"/>
                  <a:gd name="connsiteY17" fmla="*/ 52514 h 607702"/>
                  <a:gd name="connsiteX18" fmla="*/ 180972 w 800848"/>
                  <a:gd name="connsiteY18" fmla="*/ 58862 h 607702"/>
                  <a:gd name="connsiteX19" fmla="*/ 269876 w 800848"/>
                  <a:gd name="connsiteY19" fmla="*/ 71562 h 607702"/>
                  <a:gd name="connsiteX20" fmla="*/ 327024 w 800848"/>
                  <a:gd name="connsiteY20" fmla="*/ 109662 h 607702"/>
                  <a:gd name="connsiteX21" fmla="*/ 441324 w 800848"/>
                  <a:gd name="connsiteY21" fmla="*/ 93788 h 607702"/>
                  <a:gd name="connsiteX22" fmla="*/ 447676 w 800848"/>
                  <a:gd name="connsiteY22" fmla="*/ 42988 h 607702"/>
                  <a:gd name="connsiteX23" fmla="*/ 492252 w 800848"/>
                  <a:gd name="connsiteY23" fmla="*/ 0 h 607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800848" h="607702">
                    <a:moveTo>
                      <a:pt x="492252" y="0"/>
                    </a:moveTo>
                    <a:lnTo>
                      <a:pt x="644524" y="62038"/>
                    </a:lnTo>
                    <a:lnTo>
                      <a:pt x="695324" y="125538"/>
                    </a:lnTo>
                    <a:lnTo>
                      <a:pt x="708024" y="252538"/>
                    </a:lnTo>
                    <a:lnTo>
                      <a:pt x="800848" y="370114"/>
                    </a:lnTo>
                    <a:lnTo>
                      <a:pt x="677544" y="407478"/>
                    </a:lnTo>
                    <a:lnTo>
                      <a:pt x="624204" y="483678"/>
                    </a:lnTo>
                    <a:lnTo>
                      <a:pt x="532764" y="460818"/>
                    </a:lnTo>
                    <a:lnTo>
                      <a:pt x="410844" y="506538"/>
                    </a:lnTo>
                    <a:lnTo>
                      <a:pt x="410844" y="582738"/>
                    </a:lnTo>
                    <a:lnTo>
                      <a:pt x="407276" y="607702"/>
                    </a:lnTo>
                    <a:lnTo>
                      <a:pt x="174624" y="525588"/>
                    </a:lnTo>
                    <a:lnTo>
                      <a:pt x="42836" y="501184"/>
                    </a:lnTo>
                    <a:lnTo>
                      <a:pt x="3172" y="335088"/>
                    </a:lnTo>
                    <a:lnTo>
                      <a:pt x="34924" y="265238"/>
                    </a:lnTo>
                    <a:lnTo>
                      <a:pt x="0" y="195388"/>
                    </a:lnTo>
                    <a:lnTo>
                      <a:pt x="95248" y="112838"/>
                    </a:lnTo>
                    <a:cubicBezTo>
                      <a:pt x="95248" y="112838"/>
                      <a:pt x="123804" y="66520"/>
                      <a:pt x="146048" y="52514"/>
                    </a:cubicBezTo>
                    <a:cubicBezTo>
                      <a:pt x="156060" y="46208"/>
                      <a:pt x="169332" y="56746"/>
                      <a:pt x="180972" y="58862"/>
                    </a:cubicBezTo>
                    <a:lnTo>
                      <a:pt x="269876" y="71562"/>
                    </a:lnTo>
                    <a:lnTo>
                      <a:pt x="327024" y="109662"/>
                    </a:lnTo>
                    <a:lnTo>
                      <a:pt x="441324" y="93788"/>
                    </a:lnTo>
                    <a:lnTo>
                      <a:pt x="447676" y="42988"/>
                    </a:lnTo>
                    <a:lnTo>
                      <a:pt x="4922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405DE4BB-D65C-494C-A0D3-CE23A2B25608}"/>
                  </a:ext>
                </a:extLst>
              </p:cNvPr>
              <p:cNvSpPr/>
              <p:nvPr/>
            </p:nvSpPr>
            <p:spPr>
              <a:xfrm>
                <a:off x="35394900" y="24357444"/>
                <a:ext cx="579492" cy="604406"/>
              </a:xfrm>
              <a:custGeom>
                <a:avLst/>
                <a:gdLst>
                  <a:gd name="connsiteX0" fmla="*/ 88324 w 579492"/>
                  <a:gd name="connsiteY0" fmla="*/ 0 h 604406"/>
                  <a:gd name="connsiteX1" fmla="*/ 196852 w 579492"/>
                  <a:gd name="connsiteY1" fmla="*/ 39256 h 604406"/>
                  <a:gd name="connsiteX2" fmla="*/ 431800 w 579492"/>
                  <a:gd name="connsiteY2" fmla="*/ 147206 h 604406"/>
                  <a:gd name="connsiteX3" fmla="*/ 579492 w 579492"/>
                  <a:gd name="connsiteY3" fmla="*/ 119856 h 604406"/>
                  <a:gd name="connsiteX4" fmla="*/ 530224 w 579492"/>
                  <a:gd name="connsiteY4" fmla="*/ 251980 h 604406"/>
                  <a:gd name="connsiteX5" fmla="*/ 485992 w 579492"/>
                  <a:gd name="connsiteY5" fmla="*/ 478676 h 604406"/>
                  <a:gd name="connsiteX6" fmla="*/ 355600 w 579492"/>
                  <a:gd name="connsiteY6" fmla="*/ 496456 h 604406"/>
                  <a:gd name="connsiteX7" fmla="*/ 285748 w 579492"/>
                  <a:gd name="connsiteY7" fmla="*/ 604406 h 604406"/>
                  <a:gd name="connsiteX8" fmla="*/ 190500 w 579492"/>
                  <a:gd name="connsiteY8" fmla="*/ 591706 h 604406"/>
                  <a:gd name="connsiteX9" fmla="*/ 190500 w 579492"/>
                  <a:gd name="connsiteY9" fmla="*/ 515506 h 604406"/>
                  <a:gd name="connsiteX10" fmla="*/ 127000 w 579492"/>
                  <a:gd name="connsiteY10" fmla="*/ 413906 h 604406"/>
                  <a:gd name="connsiteX11" fmla="*/ 39424 w 579492"/>
                  <a:gd name="connsiteY11" fmla="*/ 431422 h 604406"/>
                  <a:gd name="connsiteX12" fmla="*/ 45720 w 579492"/>
                  <a:gd name="connsiteY12" fmla="*/ 399936 h 604406"/>
                  <a:gd name="connsiteX13" fmla="*/ 0 w 579492"/>
                  <a:gd name="connsiteY13" fmla="*/ 270396 h 604406"/>
                  <a:gd name="connsiteX14" fmla="*/ 30480 w 579492"/>
                  <a:gd name="connsiteY14" fmla="*/ 3696 h 604406"/>
                  <a:gd name="connsiteX15" fmla="*/ 31068 w 579492"/>
                  <a:gd name="connsiteY15" fmla="*/ 474 h 604406"/>
                  <a:gd name="connsiteX16" fmla="*/ 50800 w 579492"/>
                  <a:gd name="connsiteY16" fmla="*/ 20206 h 604406"/>
                  <a:gd name="connsiteX17" fmla="*/ 88324 w 579492"/>
                  <a:gd name="connsiteY17" fmla="*/ 0 h 604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79492" h="604406">
                    <a:moveTo>
                      <a:pt x="88324" y="0"/>
                    </a:moveTo>
                    <a:lnTo>
                      <a:pt x="196852" y="39256"/>
                    </a:lnTo>
                    <a:lnTo>
                      <a:pt x="431800" y="147206"/>
                    </a:lnTo>
                    <a:lnTo>
                      <a:pt x="579492" y="119856"/>
                    </a:lnTo>
                    <a:lnTo>
                      <a:pt x="530224" y="251980"/>
                    </a:lnTo>
                    <a:lnTo>
                      <a:pt x="485992" y="478676"/>
                    </a:lnTo>
                    <a:lnTo>
                      <a:pt x="355600" y="496456"/>
                    </a:lnTo>
                    <a:lnTo>
                      <a:pt x="285748" y="604406"/>
                    </a:lnTo>
                    <a:lnTo>
                      <a:pt x="190500" y="591706"/>
                    </a:lnTo>
                    <a:lnTo>
                      <a:pt x="190500" y="515506"/>
                    </a:lnTo>
                    <a:lnTo>
                      <a:pt x="127000" y="413906"/>
                    </a:lnTo>
                    <a:lnTo>
                      <a:pt x="39424" y="431422"/>
                    </a:lnTo>
                    <a:lnTo>
                      <a:pt x="45720" y="399936"/>
                    </a:lnTo>
                    <a:lnTo>
                      <a:pt x="0" y="270396"/>
                    </a:lnTo>
                    <a:lnTo>
                      <a:pt x="30480" y="3696"/>
                    </a:lnTo>
                    <a:lnTo>
                      <a:pt x="31068" y="474"/>
                    </a:lnTo>
                    <a:lnTo>
                      <a:pt x="50800" y="20206"/>
                    </a:lnTo>
                    <a:lnTo>
                      <a:pt x="883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871A9B05-6F17-432E-8382-D29F0F96FAD4}"/>
                  </a:ext>
                </a:extLst>
              </p:cNvPr>
              <p:cNvSpPr/>
              <p:nvPr/>
            </p:nvSpPr>
            <p:spPr>
              <a:xfrm>
                <a:off x="34794824" y="25863550"/>
                <a:ext cx="1758952" cy="1393826"/>
              </a:xfrm>
              <a:custGeom>
                <a:avLst/>
                <a:gdLst>
                  <a:gd name="connsiteX0" fmla="*/ 1581152 w 1758952"/>
                  <a:gd name="connsiteY0" fmla="*/ 0 h 1393826"/>
                  <a:gd name="connsiteX1" fmla="*/ 1619252 w 1758952"/>
                  <a:gd name="connsiteY1" fmla="*/ 31750 h 1393826"/>
                  <a:gd name="connsiteX2" fmla="*/ 1562100 w 1758952"/>
                  <a:gd name="connsiteY2" fmla="*/ 152400 h 1393826"/>
                  <a:gd name="connsiteX3" fmla="*/ 1612900 w 1758952"/>
                  <a:gd name="connsiteY3" fmla="*/ 266700 h 1393826"/>
                  <a:gd name="connsiteX4" fmla="*/ 1603376 w 1758952"/>
                  <a:gd name="connsiteY4" fmla="*/ 327026 h 1393826"/>
                  <a:gd name="connsiteX5" fmla="*/ 1597024 w 1758952"/>
                  <a:gd name="connsiteY5" fmla="*/ 384174 h 1393826"/>
                  <a:gd name="connsiteX6" fmla="*/ 1603376 w 1758952"/>
                  <a:gd name="connsiteY6" fmla="*/ 415926 h 1393826"/>
                  <a:gd name="connsiteX7" fmla="*/ 1606552 w 1758952"/>
                  <a:gd name="connsiteY7" fmla="*/ 485774 h 1393826"/>
                  <a:gd name="connsiteX8" fmla="*/ 1758952 w 1758952"/>
                  <a:gd name="connsiteY8" fmla="*/ 625474 h 1393826"/>
                  <a:gd name="connsiteX9" fmla="*/ 1749424 w 1758952"/>
                  <a:gd name="connsiteY9" fmla="*/ 850900 h 1393826"/>
                  <a:gd name="connsiteX10" fmla="*/ 1698624 w 1758952"/>
                  <a:gd name="connsiteY10" fmla="*/ 860426 h 1393826"/>
                  <a:gd name="connsiteX11" fmla="*/ 1603376 w 1758952"/>
                  <a:gd name="connsiteY11" fmla="*/ 822326 h 1393826"/>
                  <a:gd name="connsiteX12" fmla="*/ 1530352 w 1758952"/>
                  <a:gd name="connsiteY12" fmla="*/ 793750 h 1393826"/>
                  <a:gd name="connsiteX13" fmla="*/ 1457328 w 1758952"/>
                  <a:gd name="connsiteY13" fmla="*/ 863600 h 1393826"/>
                  <a:gd name="connsiteX14" fmla="*/ 1435100 w 1758952"/>
                  <a:gd name="connsiteY14" fmla="*/ 850900 h 1393826"/>
                  <a:gd name="connsiteX15" fmla="*/ 1304928 w 1758952"/>
                  <a:gd name="connsiteY15" fmla="*/ 844550 h 1393826"/>
                  <a:gd name="connsiteX16" fmla="*/ 1304928 w 1758952"/>
                  <a:gd name="connsiteY16" fmla="*/ 815974 h 1393826"/>
                  <a:gd name="connsiteX17" fmla="*/ 1263652 w 1758952"/>
                  <a:gd name="connsiteY17" fmla="*/ 809626 h 1393826"/>
                  <a:gd name="connsiteX18" fmla="*/ 1216024 w 1758952"/>
                  <a:gd name="connsiteY18" fmla="*/ 892174 h 1393826"/>
                  <a:gd name="connsiteX19" fmla="*/ 1184276 w 1758952"/>
                  <a:gd name="connsiteY19" fmla="*/ 892174 h 1393826"/>
                  <a:gd name="connsiteX20" fmla="*/ 1187452 w 1758952"/>
                  <a:gd name="connsiteY20" fmla="*/ 822326 h 1393826"/>
                  <a:gd name="connsiteX21" fmla="*/ 1149352 w 1758952"/>
                  <a:gd name="connsiteY21" fmla="*/ 822326 h 1393826"/>
                  <a:gd name="connsiteX22" fmla="*/ 1035052 w 1758952"/>
                  <a:gd name="connsiteY22" fmla="*/ 936626 h 1393826"/>
                  <a:gd name="connsiteX23" fmla="*/ 1022352 w 1758952"/>
                  <a:gd name="connsiteY23" fmla="*/ 863600 h 1393826"/>
                  <a:gd name="connsiteX24" fmla="*/ 1025528 w 1758952"/>
                  <a:gd name="connsiteY24" fmla="*/ 822326 h 1393826"/>
                  <a:gd name="connsiteX25" fmla="*/ 1063624 w 1758952"/>
                  <a:gd name="connsiteY25" fmla="*/ 752474 h 1393826"/>
                  <a:gd name="connsiteX26" fmla="*/ 1054100 w 1758952"/>
                  <a:gd name="connsiteY26" fmla="*/ 723900 h 1393826"/>
                  <a:gd name="connsiteX27" fmla="*/ 1012824 w 1758952"/>
                  <a:gd name="connsiteY27" fmla="*/ 701674 h 1393826"/>
                  <a:gd name="connsiteX28" fmla="*/ 898528 w 1758952"/>
                  <a:gd name="connsiteY28" fmla="*/ 784226 h 1393826"/>
                  <a:gd name="connsiteX29" fmla="*/ 736600 w 1758952"/>
                  <a:gd name="connsiteY29" fmla="*/ 923926 h 1393826"/>
                  <a:gd name="connsiteX30" fmla="*/ 714376 w 1758952"/>
                  <a:gd name="connsiteY30" fmla="*/ 1041400 h 1393826"/>
                  <a:gd name="connsiteX31" fmla="*/ 523876 w 1758952"/>
                  <a:gd name="connsiteY31" fmla="*/ 1158874 h 1393826"/>
                  <a:gd name="connsiteX32" fmla="*/ 542928 w 1758952"/>
                  <a:gd name="connsiteY32" fmla="*/ 1273174 h 1393826"/>
                  <a:gd name="connsiteX33" fmla="*/ 476252 w 1758952"/>
                  <a:gd name="connsiteY33" fmla="*/ 1374774 h 1393826"/>
                  <a:gd name="connsiteX34" fmla="*/ 381000 w 1758952"/>
                  <a:gd name="connsiteY34" fmla="*/ 1355726 h 1393826"/>
                  <a:gd name="connsiteX35" fmla="*/ 358776 w 1758952"/>
                  <a:gd name="connsiteY35" fmla="*/ 1393826 h 1393826"/>
                  <a:gd name="connsiteX36" fmla="*/ 257176 w 1758952"/>
                  <a:gd name="connsiteY36" fmla="*/ 1336674 h 1393826"/>
                  <a:gd name="connsiteX37" fmla="*/ 158752 w 1758952"/>
                  <a:gd name="connsiteY37" fmla="*/ 1358900 h 1393826"/>
                  <a:gd name="connsiteX38" fmla="*/ 123824 w 1758952"/>
                  <a:gd name="connsiteY38" fmla="*/ 1334146 h 1393826"/>
                  <a:gd name="connsiteX39" fmla="*/ 123824 w 1758952"/>
                  <a:gd name="connsiteY39" fmla="*/ 1301750 h 1393826"/>
                  <a:gd name="connsiteX40" fmla="*/ 190500 w 1758952"/>
                  <a:gd name="connsiteY40" fmla="*/ 1158874 h 1393826"/>
                  <a:gd name="connsiteX41" fmla="*/ 95252 w 1758952"/>
                  <a:gd name="connsiteY41" fmla="*/ 1130300 h 1393826"/>
                  <a:gd name="connsiteX42" fmla="*/ 9528 w 1758952"/>
                  <a:gd name="connsiteY42" fmla="*/ 1016000 h 1393826"/>
                  <a:gd name="connsiteX43" fmla="*/ 19052 w 1758952"/>
                  <a:gd name="connsiteY43" fmla="*/ 958850 h 1393826"/>
                  <a:gd name="connsiteX44" fmla="*/ 0 w 1758952"/>
                  <a:gd name="connsiteY44" fmla="*/ 892174 h 1393826"/>
                  <a:gd name="connsiteX45" fmla="*/ 47624 w 1758952"/>
                  <a:gd name="connsiteY45" fmla="*/ 825500 h 1393826"/>
                  <a:gd name="connsiteX46" fmla="*/ 123824 w 1758952"/>
                  <a:gd name="connsiteY46" fmla="*/ 835026 h 1393826"/>
                  <a:gd name="connsiteX47" fmla="*/ 123824 w 1758952"/>
                  <a:gd name="connsiteY47" fmla="*/ 711200 h 1393826"/>
                  <a:gd name="connsiteX48" fmla="*/ 66676 w 1758952"/>
                  <a:gd name="connsiteY48" fmla="*/ 692150 h 1393826"/>
                  <a:gd name="connsiteX49" fmla="*/ 76200 w 1758952"/>
                  <a:gd name="connsiteY49" fmla="*/ 606426 h 1393826"/>
                  <a:gd name="connsiteX50" fmla="*/ 295276 w 1758952"/>
                  <a:gd name="connsiteY50" fmla="*/ 311150 h 1393826"/>
                  <a:gd name="connsiteX51" fmla="*/ 304800 w 1758952"/>
                  <a:gd name="connsiteY51" fmla="*/ 177800 h 1393826"/>
                  <a:gd name="connsiteX52" fmla="*/ 240508 w 1758952"/>
                  <a:gd name="connsiteY52" fmla="*/ 120650 h 1393826"/>
                  <a:gd name="connsiteX53" fmla="*/ 384176 w 1758952"/>
                  <a:gd name="connsiteY53" fmla="*/ 120650 h 1393826"/>
                  <a:gd name="connsiteX54" fmla="*/ 439920 w 1758952"/>
                  <a:gd name="connsiteY54" fmla="*/ 48514 h 1393826"/>
                  <a:gd name="connsiteX55" fmla="*/ 530224 w 1758952"/>
                  <a:gd name="connsiteY55" fmla="*/ 111126 h 1393826"/>
                  <a:gd name="connsiteX56" fmla="*/ 539752 w 1758952"/>
                  <a:gd name="connsiteY56" fmla="*/ 238126 h 1393826"/>
                  <a:gd name="connsiteX57" fmla="*/ 492128 w 1758952"/>
                  <a:gd name="connsiteY57" fmla="*/ 279400 h 1393826"/>
                  <a:gd name="connsiteX58" fmla="*/ 587376 w 1758952"/>
                  <a:gd name="connsiteY58" fmla="*/ 387350 h 1393826"/>
                  <a:gd name="connsiteX59" fmla="*/ 641352 w 1758952"/>
                  <a:gd name="connsiteY59" fmla="*/ 393700 h 1393826"/>
                  <a:gd name="connsiteX60" fmla="*/ 698500 w 1758952"/>
                  <a:gd name="connsiteY60" fmla="*/ 355600 h 1393826"/>
                  <a:gd name="connsiteX61" fmla="*/ 742952 w 1758952"/>
                  <a:gd name="connsiteY61" fmla="*/ 428626 h 1393826"/>
                  <a:gd name="connsiteX62" fmla="*/ 714376 w 1758952"/>
                  <a:gd name="connsiteY62" fmla="*/ 482600 h 1393826"/>
                  <a:gd name="connsiteX63" fmla="*/ 714376 w 1758952"/>
                  <a:gd name="connsiteY63" fmla="*/ 508000 h 1393826"/>
                  <a:gd name="connsiteX64" fmla="*/ 863600 w 1758952"/>
                  <a:gd name="connsiteY64" fmla="*/ 504826 h 1393826"/>
                  <a:gd name="connsiteX65" fmla="*/ 981076 w 1758952"/>
                  <a:gd name="connsiteY65" fmla="*/ 520700 h 1393826"/>
                  <a:gd name="connsiteX66" fmla="*/ 1149352 w 1758952"/>
                  <a:gd name="connsiteY66" fmla="*/ 447674 h 1393826"/>
                  <a:gd name="connsiteX67" fmla="*/ 1174752 w 1758952"/>
                  <a:gd name="connsiteY67" fmla="*/ 346074 h 1393826"/>
                  <a:gd name="connsiteX68" fmla="*/ 1295400 w 1758952"/>
                  <a:gd name="connsiteY68" fmla="*/ 285750 h 1393826"/>
                  <a:gd name="connsiteX69" fmla="*/ 1298576 w 1758952"/>
                  <a:gd name="connsiteY69" fmla="*/ 257174 h 1393826"/>
                  <a:gd name="connsiteX70" fmla="*/ 1225552 w 1758952"/>
                  <a:gd name="connsiteY70" fmla="*/ 212726 h 1393826"/>
                  <a:gd name="connsiteX71" fmla="*/ 1212852 w 1758952"/>
                  <a:gd name="connsiteY71" fmla="*/ 180974 h 1393826"/>
                  <a:gd name="connsiteX72" fmla="*/ 1231900 w 1758952"/>
                  <a:gd name="connsiteY72" fmla="*/ 149226 h 1393826"/>
                  <a:gd name="connsiteX73" fmla="*/ 1228728 w 1758952"/>
                  <a:gd name="connsiteY73" fmla="*/ 38100 h 1393826"/>
                  <a:gd name="connsiteX74" fmla="*/ 1270000 w 1758952"/>
                  <a:gd name="connsiteY74" fmla="*/ 25400 h 1393826"/>
                  <a:gd name="connsiteX75" fmla="*/ 1374776 w 1758952"/>
                  <a:gd name="connsiteY75" fmla="*/ 3174 h 1393826"/>
                  <a:gd name="connsiteX76" fmla="*/ 1416052 w 1758952"/>
                  <a:gd name="connsiteY76" fmla="*/ 31750 h 1393826"/>
                  <a:gd name="connsiteX77" fmla="*/ 1441452 w 1758952"/>
                  <a:gd name="connsiteY77" fmla="*/ 6350 h 1393826"/>
                  <a:gd name="connsiteX78" fmla="*/ 1581152 w 1758952"/>
                  <a:gd name="connsiteY78" fmla="*/ 0 h 1393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758952" h="1393826">
                    <a:moveTo>
                      <a:pt x="1581152" y="0"/>
                    </a:moveTo>
                    <a:lnTo>
                      <a:pt x="1619252" y="31750"/>
                    </a:lnTo>
                    <a:lnTo>
                      <a:pt x="1562100" y="152400"/>
                    </a:lnTo>
                    <a:lnTo>
                      <a:pt x="1612900" y="266700"/>
                    </a:lnTo>
                    <a:lnTo>
                      <a:pt x="1603376" y="327026"/>
                    </a:lnTo>
                    <a:lnTo>
                      <a:pt x="1597024" y="384174"/>
                    </a:lnTo>
                    <a:lnTo>
                      <a:pt x="1603376" y="415926"/>
                    </a:lnTo>
                    <a:lnTo>
                      <a:pt x="1606552" y="485774"/>
                    </a:lnTo>
                    <a:lnTo>
                      <a:pt x="1758952" y="625474"/>
                    </a:lnTo>
                    <a:lnTo>
                      <a:pt x="1749424" y="850900"/>
                    </a:lnTo>
                    <a:lnTo>
                      <a:pt x="1698624" y="860426"/>
                    </a:lnTo>
                    <a:lnTo>
                      <a:pt x="1603376" y="822326"/>
                    </a:lnTo>
                    <a:lnTo>
                      <a:pt x="1530352" y="793750"/>
                    </a:lnTo>
                    <a:lnTo>
                      <a:pt x="1457328" y="863600"/>
                    </a:lnTo>
                    <a:lnTo>
                      <a:pt x="1435100" y="850900"/>
                    </a:lnTo>
                    <a:lnTo>
                      <a:pt x="1304928" y="844550"/>
                    </a:lnTo>
                    <a:lnTo>
                      <a:pt x="1304928" y="815974"/>
                    </a:lnTo>
                    <a:lnTo>
                      <a:pt x="1263652" y="809626"/>
                    </a:lnTo>
                    <a:lnTo>
                      <a:pt x="1216024" y="892174"/>
                    </a:lnTo>
                    <a:lnTo>
                      <a:pt x="1184276" y="892174"/>
                    </a:lnTo>
                    <a:lnTo>
                      <a:pt x="1187452" y="822326"/>
                    </a:lnTo>
                    <a:lnTo>
                      <a:pt x="1149352" y="822326"/>
                    </a:lnTo>
                    <a:lnTo>
                      <a:pt x="1035052" y="936626"/>
                    </a:lnTo>
                    <a:lnTo>
                      <a:pt x="1022352" y="863600"/>
                    </a:lnTo>
                    <a:lnTo>
                      <a:pt x="1025528" y="822326"/>
                    </a:lnTo>
                    <a:lnTo>
                      <a:pt x="1063624" y="752474"/>
                    </a:lnTo>
                    <a:lnTo>
                      <a:pt x="1054100" y="723900"/>
                    </a:lnTo>
                    <a:lnTo>
                      <a:pt x="1012824" y="701674"/>
                    </a:lnTo>
                    <a:lnTo>
                      <a:pt x="898528" y="784226"/>
                    </a:lnTo>
                    <a:lnTo>
                      <a:pt x="736600" y="923926"/>
                    </a:lnTo>
                    <a:lnTo>
                      <a:pt x="714376" y="1041400"/>
                    </a:lnTo>
                    <a:lnTo>
                      <a:pt x="523876" y="1158874"/>
                    </a:lnTo>
                    <a:lnTo>
                      <a:pt x="542928" y="1273174"/>
                    </a:lnTo>
                    <a:lnTo>
                      <a:pt x="476252" y="1374774"/>
                    </a:lnTo>
                    <a:lnTo>
                      <a:pt x="381000" y="1355726"/>
                    </a:lnTo>
                    <a:lnTo>
                      <a:pt x="358776" y="1393826"/>
                    </a:lnTo>
                    <a:lnTo>
                      <a:pt x="257176" y="1336674"/>
                    </a:lnTo>
                    <a:lnTo>
                      <a:pt x="158752" y="1358900"/>
                    </a:lnTo>
                    <a:lnTo>
                      <a:pt x="123824" y="1334146"/>
                    </a:lnTo>
                    <a:lnTo>
                      <a:pt x="123824" y="1301750"/>
                    </a:lnTo>
                    <a:lnTo>
                      <a:pt x="190500" y="1158874"/>
                    </a:lnTo>
                    <a:lnTo>
                      <a:pt x="95252" y="1130300"/>
                    </a:lnTo>
                    <a:lnTo>
                      <a:pt x="9528" y="1016000"/>
                    </a:lnTo>
                    <a:lnTo>
                      <a:pt x="19052" y="958850"/>
                    </a:lnTo>
                    <a:lnTo>
                      <a:pt x="0" y="892174"/>
                    </a:lnTo>
                    <a:lnTo>
                      <a:pt x="47624" y="825500"/>
                    </a:lnTo>
                    <a:lnTo>
                      <a:pt x="123824" y="835026"/>
                    </a:lnTo>
                    <a:lnTo>
                      <a:pt x="123824" y="711200"/>
                    </a:lnTo>
                    <a:lnTo>
                      <a:pt x="66676" y="692150"/>
                    </a:lnTo>
                    <a:lnTo>
                      <a:pt x="76200" y="606426"/>
                    </a:lnTo>
                    <a:lnTo>
                      <a:pt x="295276" y="311150"/>
                    </a:lnTo>
                    <a:lnTo>
                      <a:pt x="304800" y="177800"/>
                    </a:lnTo>
                    <a:lnTo>
                      <a:pt x="240508" y="120650"/>
                    </a:lnTo>
                    <a:lnTo>
                      <a:pt x="384176" y="120650"/>
                    </a:lnTo>
                    <a:lnTo>
                      <a:pt x="439920" y="48514"/>
                    </a:lnTo>
                    <a:lnTo>
                      <a:pt x="530224" y="111126"/>
                    </a:lnTo>
                    <a:lnTo>
                      <a:pt x="539752" y="238126"/>
                    </a:lnTo>
                    <a:lnTo>
                      <a:pt x="492128" y="279400"/>
                    </a:lnTo>
                    <a:lnTo>
                      <a:pt x="587376" y="387350"/>
                    </a:lnTo>
                    <a:lnTo>
                      <a:pt x="641352" y="393700"/>
                    </a:lnTo>
                    <a:lnTo>
                      <a:pt x="698500" y="355600"/>
                    </a:lnTo>
                    <a:lnTo>
                      <a:pt x="742952" y="428626"/>
                    </a:lnTo>
                    <a:lnTo>
                      <a:pt x="714376" y="482600"/>
                    </a:lnTo>
                    <a:lnTo>
                      <a:pt x="714376" y="508000"/>
                    </a:lnTo>
                    <a:lnTo>
                      <a:pt x="863600" y="504826"/>
                    </a:lnTo>
                    <a:lnTo>
                      <a:pt x="981076" y="520700"/>
                    </a:lnTo>
                    <a:lnTo>
                      <a:pt x="1149352" y="447674"/>
                    </a:lnTo>
                    <a:lnTo>
                      <a:pt x="1174752" y="346074"/>
                    </a:lnTo>
                    <a:lnTo>
                      <a:pt x="1295400" y="285750"/>
                    </a:lnTo>
                    <a:lnTo>
                      <a:pt x="1298576" y="257174"/>
                    </a:lnTo>
                    <a:lnTo>
                      <a:pt x="1225552" y="212726"/>
                    </a:lnTo>
                    <a:lnTo>
                      <a:pt x="1212852" y="180974"/>
                    </a:lnTo>
                    <a:lnTo>
                      <a:pt x="1231900" y="149226"/>
                    </a:lnTo>
                    <a:cubicBezTo>
                      <a:pt x="1230844" y="112182"/>
                      <a:pt x="1229784" y="75142"/>
                      <a:pt x="1228728" y="38100"/>
                    </a:cubicBezTo>
                    <a:lnTo>
                      <a:pt x="1270000" y="25400"/>
                    </a:lnTo>
                    <a:lnTo>
                      <a:pt x="1374776" y="3174"/>
                    </a:lnTo>
                    <a:lnTo>
                      <a:pt x="1416052" y="31750"/>
                    </a:lnTo>
                    <a:lnTo>
                      <a:pt x="1441452" y="6350"/>
                    </a:lnTo>
                    <a:lnTo>
                      <a:pt x="15811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257A111A-3977-4078-AF60-CC03D2DE97F8}"/>
                  </a:ext>
                </a:extLst>
              </p:cNvPr>
              <p:cNvSpPr/>
              <p:nvPr/>
            </p:nvSpPr>
            <p:spPr>
              <a:xfrm>
                <a:off x="37604700" y="25709880"/>
                <a:ext cx="410032" cy="540162"/>
              </a:xfrm>
              <a:custGeom>
                <a:avLst/>
                <a:gdLst>
                  <a:gd name="connsiteX0" fmla="*/ 68580 w 410032"/>
                  <a:gd name="connsiteY0" fmla="*/ 0 h 540162"/>
                  <a:gd name="connsiteX1" fmla="*/ 78400 w 410032"/>
                  <a:gd name="connsiteY1" fmla="*/ 5236 h 540162"/>
                  <a:gd name="connsiteX2" fmla="*/ 139700 w 410032"/>
                  <a:gd name="connsiteY2" fmla="*/ 37930 h 540162"/>
                  <a:gd name="connsiteX3" fmla="*/ 139700 w 410032"/>
                  <a:gd name="connsiteY3" fmla="*/ 149376 h 540162"/>
                  <a:gd name="connsiteX4" fmla="*/ 139700 w 410032"/>
                  <a:gd name="connsiteY4" fmla="*/ 158278 h 540162"/>
                  <a:gd name="connsiteX5" fmla="*/ 139700 w 410032"/>
                  <a:gd name="connsiteY5" fmla="*/ 312420 h 540162"/>
                  <a:gd name="connsiteX6" fmla="*/ 222252 w 410032"/>
                  <a:gd name="connsiteY6" fmla="*/ 325120 h 540162"/>
                  <a:gd name="connsiteX7" fmla="*/ 241300 w 410032"/>
                  <a:gd name="connsiteY7" fmla="*/ 394970 h 540162"/>
                  <a:gd name="connsiteX8" fmla="*/ 410032 w 410032"/>
                  <a:gd name="connsiteY8" fmla="*/ 540162 h 540162"/>
                  <a:gd name="connsiteX9" fmla="*/ 190500 w 410032"/>
                  <a:gd name="connsiteY9" fmla="*/ 502920 h 540162"/>
                  <a:gd name="connsiteX10" fmla="*/ 39968 w 410032"/>
                  <a:gd name="connsiteY10" fmla="*/ 395396 h 540162"/>
                  <a:gd name="connsiteX11" fmla="*/ 44452 w 410032"/>
                  <a:gd name="connsiteY11" fmla="*/ 274320 h 540162"/>
                  <a:gd name="connsiteX12" fmla="*/ 0 w 410032"/>
                  <a:gd name="connsiteY12" fmla="*/ 223520 h 540162"/>
                  <a:gd name="connsiteX13" fmla="*/ 768 w 410032"/>
                  <a:gd name="connsiteY13" fmla="*/ 221022 h 540162"/>
                  <a:gd name="connsiteX14" fmla="*/ 50800 w 410032"/>
                  <a:gd name="connsiteY14" fmla="*/ 58420 h 540162"/>
                  <a:gd name="connsiteX15" fmla="*/ 47960 w 410032"/>
                  <a:gd name="connsiteY15" fmla="*/ 52742 h 540162"/>
                  <a:gd name="connsiteX16" fmla="*/ 53340 w 410032"/>
                  <a:gd name="connsiteY16" fmla="*/ 53340 h 540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10032" h="540162">
                    <a:moveTo>
                      <a:pt x="68580" y="0"/>
                    </a:moveTo>
                    <a:lnTo>
                      <a:pt x="78400" y="5236"/>
                    </a:lnTo>
                    <a:lnTo>
                      <a:pt x="139700" y="37930"/>
                    </a:lnTo>
                    <a:lnTo>
                      <a:pt x="139700" y="149376"/>
                    </a:lnTo>
                    <a:lnTo>
                      <a:pt x="139700" y="158278"/>
                    </a:lnTo>
                    <a:lnTo>
                      <a:pt x="139700" y="312420"/>
                    </a:lnTo>
                    <a:lnTo>
                      <a:pt x="222252" y="325120"/>
                    </a:lnTo>
                    <a:lnTo>
                      <a:pt x="241300" y="394970"/>
                    </a:lnTo>
                    <a:lnTo>
                      <a:pt x="410032" y="540162"/>
                    </a:lnTo>
                    <a:lnTo>
                      <a:pt x="190500" y="502920"/>
                    </a:lnTo>
                    <a:lnTo>
                      <a:pt x="39968" y="395396"/>
                    </a:lnTo>
                    <a:lnTo>
                      <a:pt x="44452" y="274320"/>
                    </a:lnTo>
                    <a:lnTo>
                      <a:pt x="0" y="223520"/>
                    </a:lnTo>
                    <a:lnTo>
                      <a:pt x="768" y="221022"/>
                    </a:lnTo>
                    <a:lnTo>
                      <a:pt x="50800" y="58420"/>
                    </a:lnTo>
                    <a:lnTo>
                      <a:pt x="47960" y="52742"/>
                    </a:lnTo>
                    <a:lnTo>
                      <a:pt x="53340" y="5334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998EE92B-2C21-4739-BCC2-A55F8A6E31F9}"/>
                  </a:ext>
                </a:extLst>
              </p:cNvPr>
              <p:cNvSpPr/>
              <p:nvPr/>
            </p:nvSpPr>
            <p:spPr>
              <a:xfrm>
                <a:off x="37163376" y="26616024"/>
                <a:ext cx="989964" cy="476252"/>
              </a:xfrm>
              <a:custGeom>
                <a:avLst/>
                <a:gdLst>
                  <a:gd name="connsiteX0" fmla="*/ 479424 w 989964"/>
                  <a:gd name="connsiteY0" fmla="*/ 0 h 476252"/>
                  <a:gd name="connsiteX1" fmla="*/ 508000 w 989964"/>
                  <a:gd name="connsiteY1" fmla="*/ 60326 h 476252"/>
                  <a:gd name="connsiteX2" fmla="*/ 733424 w 989964"/>
                  <a:gd name="connsiteY2" fmla="*/ 15876 h 476252"/>
                  <a:gd name="connsiteX3" fmla="*/ 802112 w 989964"/>
                  <a:gd name="connsiteY3" fmla="*/ 56280 h 476252"/>
                  <a:gd name="connsiteX4" fmla="*/ 829944 w 989964"/>
                  <a:gd name="connsiteY4" fmla="*/ 160656 h 476252"/>
                  <a:gd name="connsiteX5" fmla="*/ 951864 w 989964"/>
                  <a:gd name="connsiteY5" fmla="*/ 168276 h 476252"/>
                  <a:gd name="connsiteX6" fmla="*/ 989964 w 989964"/>
                  <a:gd name="connsiteY6" fmla="*/ 267336 h 476252"/>
                  <a:gd name="connsiteX7" fmla="*/ 940096 w 989964"/>
                  <a:gd name="connsiteY7" fmla="*/ 331452 h 476252"/>
                  <a:gd name="connsiteX8" fmla="*/ 835024 w 989964"/>
                  <a:gd name="connsiteY8" fmla="*/ 320676 h 476252"/>
                  <a:gd name="connsiteX9" fmla="*/ 832692 w 989964"/>
                  <a:gd name="connsiteY9" fmla="*/ 322426 h 476252"/>
                  <a:gd name="connsiteX10" fmla="*/ 749300 w 989964"/>
                  <a:gd name="connsiteY10" fmla="*/ 295276 h 476252"/>
                  <a:gd name="connsiteX11" fmla="*/ 704848 w 989964"/>
                  <a:gd name="connsiteY11" fmla="*/ 247652 h 476252"/>
                  <a:gd name="connsiteX12" fmla="*/ 574672 w 989964"/>
                  <a:gd name="connsiteY12" fmla="*/ 238126 h 476252"/>
                  <a:gd name="connsiteX13" fmla="*/ 508000 w 989964"/>
                  <a:gd name="connsiteY13" fmla="*/ 269876 h 476252"/>
                  <a:gd name="connsiteX14" fmla="*/ 422272 w 989964"/>
                  <a:gd name="connsiteY14" fmla="*/ 200026 h 476252"/>
                  <a:gd name="connsiteX15" fmla="*/ 390524 w 989964"/>
                  <a:gd name="connsiteY15" fmla="*/ 288926 h 476252"/>
                  <a:gd name="connsiteX16" fmla="*/ 187324 w 989964"/>
                  <a:gd name="connsiteY16" fmla="*/ 425452 h 476252"/>
                  <a:gd name="connsiteX17" fmla="*/ 98424 w 989964"/>
                  <a:gd name="connsiteY17" fmla="*/ 422276 h 476252"/>
                  <a:gd name="connsiteX18" fmla="*/ 73024 w 989964"/>
                  <a:gd name="connsiteY18" fmla="*/ 476252 h 476252"/>
                  <a:gd name="connsiteX19" fmla="*/ 9524 w 989964"/>
                  <a:gd name="connsiteY19" fmla="*/ 390526 h 476252"/>
                  <a:gd name="connsiteX20" fmla="*/ 0 w 989964"/>
                  <a:gd name="connsiteY20" fmla="*/ 282576 h 476252"/>
                  <a:gd name="connsiteX21" fmla="*/ 34924 w 989964"/>
                  <a:gd name="connsiteY21" fmla="*/ 215900 h 476252"/>
                  <a:gd name="connsiteX22" fmla="*/ 307976 w 989964"/>
                  <a:gd name="connsiteY22" fmla="*/ 41276 h 476252"/>
                  <a:gd name="connsiteX23" fmla="*/ 384176 w 989964"/>
                  <a:gd name="connsiteY23" fmla="*/ 41276 h 476252"/>
                  <a:gd name="connsiteX24" fmla="*/ 479424 w 989964"/>
                  <a:gd name="connsiteY24" fmla="*/ 0 h 476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89964" h="476252">
                    <a:moveTo>
                      <a:pt x="479424" y="0"/>
                    </a:moveTo>
                    <a:lnTo>
                      <a:pt x="508000" y="60326"/>
                    </a:lnTo>
                    <a:lnTo>
                      <a:pt x="733424" y="15876"/>
                    </a:lnTo>
                    <a:lnTo>
                      <a:pt x="802112" y="56280"/>
                    </a:lnTo>
                    <a:lnTo>
                      <a:pt x="829944" y="160656"/>
                    </a:lnTo>
                    <a:lnTo>
                      <a:pt x="951864" y="168276"/>
                    </a:lnTo>
                    <a:lnTo>
                      <a:pt x="989964" y="267336"/>
                    </a:lnTo>
                    <a:lnTo>
                      <a:pt x="940096" y="331452"/>
                    </a:lnTo>
                    <a:lnTo>
                      <a:pt x="835024" y="320676"/>
                    </a:lnTo>
                    <a:lnTo>
                      <a:pt x="832692" y="322426"/>
                    </a:lnTo>
                    <a:lnTo>
                      <a:pt x="749300" y="295276"/>
                    </a:lnTo>
                    <a:lnTo>
                      <a:pt x="704848" y="247652"/>
                    </a:lnTo>
                    <a:lnTo>
                      <a:pt x="574672" y="238126"/>
                    </a:lnTo>
                    <a:lnTo>
                      <a:pt x="508000" y="269876"/>
                    </a:lnTo>
                    <a:lnTo>
                      <a:pt x="422272" y="200026"/>
                    </a:lnTo>
                    <a:lnTo>
                      <a:pt x="390524" y="288926"/>
                    </a:lnTo>
                    <a:lnTo>
                      <a:pt x="187324" y="425452"/>
                    </a:lnTo>
                    <a:lnTo>
                      <a:pt x="98424" y="422276"/>
                    </a:lnTo>
                    <a:lnTo>
                      <a:pt x="73024" y="476252"/>
                    </a:lnTo>
                    <a:lnTo>
                      <a:pt x="9524" y="390526"/>
                    </a:lnTo>
                    <a:lnTo>
                      <a:pt x="0" y="282576"/>
                    </a:lnTo>
                    <a:lnTo>
                      <a:pt x="34924" y="215900"/>
                    </a:lnTo>
                    <a:lnTo>
                      <a:pt x="307976" y="41276"/>
                    </a:lnTo>
                    <a:lnTo>
                      <a:pt x="384176" y="41276"/>
                    </a:lnTo>
                    <a:lnTo>
                      <a:pt x="4794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00AA74D4-18ED-4CFC-8EB1-15CAEF4AF3E3}"/>
                  </a:ext>
                </a:extLst>
              </p:cNvPr>
              <p:cNvSpPr/>
              <p:nvPr/>
            </p:nvSpPr>
            <p:spPr>
              <a:xfrm>
                <a:off x="37617400" y="27059506"/>
                <a:ext cx="650352" cy="258194"/>
              </a:xfrm>
              <a:custGeom>
                <a:avLst/>
                <a:gdLst>
                  <a:gd name="connsiteX0" fmla="*/ 131072 w 650352"/>
                  <a:gd name="connsiteY0" fmla="*/ 0 h 258194"/>
                  <a:gd name="connsiteX1" fmla="*/ 342900 w 650352"/>
                  <a:gd name="connsiteY1" fmla="*/ 112144 h 258194"/>
                  <a:gd name="connsiteX2" fmla="*/ 498336 w 650352"/>
                  <a:gd name="connsiteY2" fmla="*/ 117078 h 258194"/>
                  <a:gd name="connsiteX3" fmla="*/ 497840 w 650352"/>
                  <a:gd name="connsiteY3" fmla="*/ 121034 h 258194"/>
                  <a:gd name="connsiteX4" fmla="*/ 650352 w 650352"/>
                  <a:gd name="connsiteY4" fmla="*/ 232874 h 258194"/>
                  <a:gd name="connsiteX5" fmla="*/ 342900 w 650352"/>
                  <a:gd name="connsiteY5" fmla="*/ 258194 h 258194"/>
                  <a:gd name="connsiteX6" fmla="*/ 249924 w 650352"/>
                  <a:gd name="connsiteY6" fmla="*/ 258194 h 258194"/>
                  <a:gd name="connsiteX7" fmla="*/ 203200 w 650352"/>
                  <a:gd name="connsiteY7" fmla="*/ 140718 h 258194"/>
                  <a:gd name="connsiteX8" fmla="*/ 92076 w 650352"/>
                  <a:gd name="connsiteY8" fmla="*/ 134370 h 258194"/>
                  <a:gd name="connsiteX9" fmla="*/ 82552 w 650352"/>
                  <a:gd name="connsiteY9" fmla="*/ 80394 h 258194"/>
                  <a:gd name="connsiteX10" fmla="*/ 19048 w 650352"/>
                  <a:gd name="connsiteY10" fmla="*/ 74044 h 258194"/>
                  <a:gd name="connsiteX11" fmla="*/ 0 w 650352"/>
                  <a:gd name="connsiteY11" fmla="*/ 32770 h 258194"/>
                  <a:gd name="connsiteX12" fmla="*/ 131072 w 650352"/>
                  <a:gd name="connsiteY12" fmla="*/ 0 h 25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352" h="258194">
                    <a:moveTo>
                      <a:pt x="131072" y="0"/>
                    </a:moveTo>
                    <a:lnTo>
                      <a:pt x="342900" y="112144"/>
                    </a:lnTo>
                    <a:lnTo>
                      <a:pt x="498336" y="117078"/>
                    </a:lnTo>
                    <a:lnTo>
                      <a:pt x="497840" y="121034"/>
                    </a:lnTo>
                    <a:lnTo>
                      <a:pt x="650352" y="232874"/>
                    </a:lnTo>
                    <a:lnTo>
                      <a:pt x="342900" y="258194"/>
                    </a:lnTo>
                    <a:lnTo>
                      <a:pt x="249924" y="258194"/>
                    </a:lnTo>
                    <a:lnTo>
                      <a:pt x="203200" y="140718"/>
                    </a:lnTo>
                    <a:lnTo>
                      <a:pt x="92076" y="134370"/>
                    </a:lnTo>
                    <a:lnTo>
                      <a:pt x="82552" y="80394"/>
                    </a:lnTo>
                    <a:lnTo>
                      <a:pt x="19048" y="74044"/>
                    </a:lnTo>
                    <a:lnTo>
                      <a:pt x="0" y="32770"/>
                    </a:lnTo>
                    <a:lnTo>
                      <a:pt x="1310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AE743522-66FA-4059-ABF0-6A265356696D}"/>
                  </a:ext>
                </a:extLst>
              </p:cNvPr>
              <p:cNvSpPr/>
              <p:nvPr/>
            </p:nvSpPr>
            <p:spPr>
              <a:xfrm>
                <a:off x="36670132" y="27400250"/>
                <a:ext cx="630596" cy="658312"/>
              </a:xfrm>
              <a:custGeom>
                <a:avLst/>
                <a:gdLst>
                  <a:gd name="connsiteX0" fmla="*/ 480544 w 630596"/>
                  <a:gd name="connsiteY0" fmla="*/ 0 h 658312"/>
                  <a:gd name="connsiteX1" fmla="*/ 629768 w 630596"/>
                  <a:gd name="connsiteY1" fmla="*/ 9526 h 658312"/>
                  <a:gd name="connsiteX2" fmla="*/ 630596 w 630596"/>
                  <a:gd name="connsiteY2" fmla="*/ 15000 h 658312"/>
                  <a:gd name="connsiteX3" fmla="*/ 620244 w 630596"/>
                  <a:gd name="connsiteY3" fmla="*/ 12700 h 658312"/>
                  <a:gd name="connsiteX4" fmla="*/ 363068 w 630596"/>
                  <a:gd name="connsiteY4" fmla="*/ 422274 h 658312"/>
                  <a:gd name="connsiteX5" fmla="*/ 296392 w 630596"/>
                  <a:gd name="connsiteY5" fmla="*/ 327026 h 658312"/>
                  <a:gd name="connsiteX6" fmla="*/ 220192 w 630596"/>
                  <a:gd name="connsiteY6" fmla="*/ 327026 h 658312"/>
                  <a:gd name="connsiteX7" fmla="*/ 143992 w 630596"/>
                  <a:gd name="connsiteY7" fmla="*/ 536574 h 658312"/>
                  <a:gd name="connsiteX8" fmla="*/ 115420 w 630596"/>
                  <a:gd name="connsiteY8" fmla="*/ 574674 h 658312"/>
                  <a:gd name="connsiteX9" fmla="*/ 65236 w 630596"/>
                  <a:gd name="connsiteY9" fmla="*/ 658312 h 658312"/>
                  <a:gd name="connsiteX10" fmla="*/ 51916 w 630596"/>
                  <a:gd name="connsiteY10" fmla="*/ 654050 h 658312"/>
                  <a:gd name="connsiteX11" fmla="*/ 45568 w 630596"/>
                  <a:gd name="connsiteY11" fmla="*/ 438150 h 658312"/>
                  <a:gd name="connsiteX12" fmla="*/ 13820 w 630596"/>
                  <a:gd name="connsiteY12" fmla="*/ 215900 h 658312"/>
                  <a:gd name="connsiteX13" fmla="*/ 0 w 630596"/>
                  <a:gd name="connsiteY13" fmla="*/ 193670 h 658312"/>
                  <a:gd name="connsiteX14" fmla="*/ 45568 w 630596"/>
                  <a:gd name="connsiteY14" fmla="*/ 130174 h 658312"/>
                  <a:gd name="connsiteX15" fmla="*/ 159868 w 630596"/>
                  <a:gd name="connsiteY15" fmla="*/ 117474 h 658312"/>
                  <a:gd name="connsiteX16" fmla="*/ 229716 w 630596"/>
                  <a:gd name="connsiteY16" fmla="*/ 165100 h 658312"/>
                  <a:gd name="connsiteX17" fmla="*/ 255116 w 630596"/>
                  <a:gd name="connsiteY17" fmla="*/ 98426 h 658312"/>
                  <a:gd name="connsiteX18" fmla="*/ 401168 w 630596"/>
                  <a:gd name="connsiteY18" fmla="*/ 28574 h 658312"/>
                  <a:gd name="connsiteX19" fmla="*/ 464668 w 630596"/>
                  <a:gd name="connsiteY19" fmla="*/ 28574 h 658312"/>
                  <a:gd name="connsiteX20" fmla="*/ 480544 w 630596"/>
                  <a:gd name="connsiteY20" fmla="*/ 0 h 658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0596" h="658312">
                    <a:moveTo>
                      <a:pt x="480544" y="0"/>
                    </a:moveTo>
                    <a:lnTo>
                      <a:pt x="629768" y="9526"/>
                    </a:lnTo>
                    <a:lnTo>
                      <a:pt x="630596" y="15000"/>
                    </a:lnTo>
                    <a:lnTo>
                      <a:pt x="620244" y="12700"/>
                    </a:lnTo>
                    <a:lnTo>
                      <a:pt x="363068" y="422274"/>
                    </a:lnTo>
                    <a:lnTo>
                      <a:pt x="296392" y="327026"/>
                    </a:lnTo>
                    <a:lnTo>
                      <a:pt x="220192" y="327026"/>
                    </a:lnTo>
                    <a:lnTo>
                      <a:pt x="143992" y="536574"/>
                    </a:lnTo>
                    <a:lnTo>
                      <a:pt x="115420" y="574674"/>
                    </a:lnTo>
                    <a:lnTo>
                      <a:pt x="65236" y="658312"/>
                    </a:lnTo>
                    <a:lnTo>
                      <a:pt x="51916" y="654050"/>
                    </a:lnTo>
                    <a:lnTo>
                      <a:pt x="45568" y="438150"/>
                    </a:lnTo>
                    <a:lnTo>
                      <a:pt x="13820" y="215900"/>
                    </a:lnTo>
                    <a:lnTo>
                      <a:pt x="0" y="193670"/>
                    </a:lnTo>
                    <a:lnTo>
                      <a:pt x="45568" y="130174"/>
                    </a:lnTo>
                    <a:lnTo>
                      <a:pt x="159868" y="117474"/>
                    </a:lnTo>
                    <a:lnTo>
                      <a:pt x="229716" y="165100"/>
                    </a:lnTo>
                    <a:lnTo>
                      <a:pt x="255116" y="98426"/>
                    </a:lnTo>
                    <a:lnTo>
                      <a:pt x="401168" y="28574"/>
                    </a:lnTo>
                    <a:lnTo>
                      <a:pt x="464668" y="28574"/>
                    </a:lnTo>
                    <a:lnTo>
                      <a:pt x="48054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A3BF4E1B-B740-44D3-BD10-F4C091B249BC}"/>
                  </a:ext>
                </a:extLst>
              </p:cNvPr>
              <p:cNvSpPr/>
              <p:nvPr/>
            </p:nvSpPr>
            <p:spPr>
              <a:xfrm>
                <a:off x="36137848" y="28416402"/>
                <a:ext cx="523876" cy="942784"/>
              </a:xfrm>
              <a:custGeom>
                <a:avLst/>
                <a:gdLst>
                  <a:gd name="connsiteX0" fmla="*/ 179012 w 523876"/>
                  <a:gd name="connsiteY0" fmla="*/ 0 h 942784"/>
                  <a:gd name="connsiteX1" fmla="*/ 279400 w 523876"/>
                  <a:gd name="connsiteY1" fmla="*/ 12548 h 942784"/>
                  <a:gd name="connsiteX2" fmla="*/ 342904 w 523876"/>
                  <a:gd name="connsiteY2" fmla="*/ 196698 h 942784"/>
                  <a:gd name="connsiteX3" fmla="*/ 336552 w 523876"/>
                  <a:gd name="connsiteY3" fmla="*/ 349098 h 942784"/>
                  <a:gd name="connsiteX4" fmla="*/ 504896 w 523876"/>
                  <a:gd name="connsiteY4" fmla="*/ 489956 h 942784"/>
                  <a:gd name="connsiteX5" fmla="*/ 485776 w 523876"/>
                  <a:gd name="connsiteY5" fmla="*/ 520548 h 942784"/>
                  <a:gd name="connsiteX6" fmla="*/ 495304 w 523876"/>
                  <a:gd name="connsiteY6" fmla="*/ 558648 h 942784"/>
                  <a:gd name="connsiteX7" fmla="*/ 438152 w 523876"/>
                  <a:gd name="connsiteY7" fmla="*/ 711048 h 942784"/>
                  <a:gd name="connsiteX8" fmla="*/ 523876 w 523876"/>
                  <a:gd name="connsiteY8" fmla="*/ 768198 h 942784"/>
                  <a:gd name="connsiteX9" fmla="*/ 504828 w 523876"/>
                  <a:gd name="connsiteY9" fmla="*/ 911074 h 942784"/>
                  <a:gd name="connsiteX10" fmla="*/ 409576 w 523876"/>
                  <a:gd name="connsiteY10" fmla="*/ 911074 h 942784"/>
                  <a:gd name="connsiteX11" fmla="*/ 405048 w 523876"/>
                  <a:gd name="connsiteY11" fmla="*/ 942784 h 942784"/>
                  <a:gd name="connsiteX12" fmla="*/ 298452 w 523876"/>
                  <a:gd name="connsiteY12" fmla="*/ 818998 h 942784"/>
                  <a:gd name="connsiteX13" fmla="*/ 120652 w 523876"/>
                  <a:gd name="connsiteY13" fmla="*/ 895198 h 942784"/>
                  <a:gd name="connsiteX14" fmla="*/ 6352 w 523876"/>
                  <a:gd name="connsiteY14" fmla="*/ 768198 h 942784"/>
                  <a:gd name="connsiteX15" fmla="*/ 644 w 523876"/>
                  <a:gd name="connsiteY15" fmla="*/ 780562 h 942784"/>
                  <a:gd name="connsiteX16" fmla="*/ 0 w 523876"/>
                  <a:gd name="connsiteY16" fmla="*/ 777722 h 942784"/>
                  <a:gd name="connsiteX17" fmla="*/ 22228 w 523876"/>
                  <a:gd name="connsiteY17" fmla="*/ 685648 h 942784"/>
                  <a:gd name="connsiteX18" fmla="*/ 63504 w 523876"/>
                  <a:gd name="connsiteY18" fmla="*/ 504674 h 942784"/>
                  <a:gd name="connsiteX19" fmla="*/ 6352 w 523876"/>
                  <a:gd name="connsiteY19" fmla="*/ 409422 h 942784"/>
                  <a:gd name="connsiteX20" fmla="*/ 155576 w 523876"/>
                  <a:gd name="connsiteY20" fmla="*/ 276074 h 942784"/>
                  <a:gd name="connsiteX21" fmla="*/ 142876 w 523876"/>
                  <a:gd name="connsiteY21" fmla="*/ 130022 h 942784"/>
                  <a:gd name="connsiteX22" fmla="*/ 155576 w 523876"/>
                  <a:gd name="connsiteY22" fmla="*/ 9374 h 942784"/>
                  <a:gd name="connsiteX23" fmla="*/ 179012 w 523876"/>
                  <a:gd name="connsiteY23" fmla="*/ 0 h 942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23876" h="942784">
                    <a:moveTo>
                      <a:pt x="179012" y="0"/>
                    </a:moveTo>
                    <a:lnTo>
                      <a:pt x="279400" y="12548"/>
                    </a:lnTo>
                    <a:lnTo>
                      <a:pt x="342904" y="196698"/>
                    </a:lnTo>
                    <a:lnTo>
                      <a:pt x="336552" y="349098"/>
                    </a:lnTo>
                    <a:lnTo>
                      <a:pt x="504896" y="489956"/>
                    </a:lnTo>
                    <a:lnTo>
                      <a:pt x="485776" y="520548"/>
                    </a:lnTo>
                    <a:lnTo>
                      <a:pt x="495304" y="558648"/>
                    </a:lnTo>
                    <a:lnTo>
                      <a:pt x="438152" y="711048"/>
                    </a:lnTo>
                    <a:lnTo>
                      <a:pt x="523876" y="768198"/>
                    </a:lnTo>
                    <a:lnTo>
                      <a:pt x="504828" y="911074"/>
                    </a:lnTo>
                    <a:lnTo>
                      <a:pt x="409576" y="911074"/>
                    </a:lnTo>
                    <a:lnTo>
                      <a:pt x="405048" y="942784"/>
                    </a:lnTo>
                    <a:lnTo>
                      <a:pt x="298452" y="818998"/>
                    </a:lnTo>
                    <a:lnTo>
                      <a:pt x="120652" y="895198"/>
                    </a:lnTo>
                    <a:lnTo>
                      <a:pt x="6352" y="768198"/>
                    </a:lnTo>
                    <a:lnTo>
                      <a:pt x="644" y="780562"/>
                    </a:lnTo>
                    <a:lnTo>
                      <a:pt x="0" y="777722"/>
                    </a:lnTo>
                    <a:lnTo>
                      <a:pt x="22228" y="685648"/>
                    </a:lnTo>
                    <a:lnTo>
                      <a:pt x="63504" y="504674"/>
                    </a:lnTo>
                    <a:lnTo>
                      <a:pt x="6352" y="409422"/>
                    </a:lnTo>
                    <a:lnTo>
                      <a:pt x="155576" y="276074"/>
                    </a:lnTo>
                    <a:lnTo>
                      <a:pt x="142876" y="130022"/>
                    </a:lnTo>
                    <a:lnTo>
                      <a:pt x="155576" y="9374"/>
                    </a:lnTo>
                    <a:lnTo>
                      <a:pt x="1790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3AA79B5F-20E4-4B2C-B397-1CC0BDBFCD96}"/>
                  </a:ext>
                </a:extLst>
              </p:cNvPr>
              <p:cNvSpPr/>
              <p:nvPr/>
            </p:nvSpPr>
            <p:spPr>
              <a:xfrm>
                <a:off x="34937700" y="28962382"/>
                <a:ext cx="501652" cy="802340"/>
              </a:xfrm>
              <a:custGeom>
                <a:avLst/>
                <a:gdLst>
                  <a:gd name="connsiteX0" fmla="*/ 289468 w 501652"/>
                  <a:gd name="connsiteY0" fmla="*/ 0 h 802340"/>
                  <a:gd name="connsiteX1" fmla="*/ 330200 w 501652"/>
                  <a:gd name="connsiteY1" fmla="*/ 88868 h 802340"/>
                  <a:gd name="connsiteX2" fmla="*/ 431800 w 501652"/>
                  <a:gd name="connsiteY2" fmla="*/ 133318 h 802340"/>
                  <a:gd name="connsiteX3" fmla="*/ 406400 w 501652"/>
                  <a:gd name="connsiteY3" fmla="*/ 247618 h 802340"/>
                  <a:gd name="connsiteX4" fmla="*/ 425452 w 501652"/>
                  <a:gd name="connsiteY4" fmla="*/ 323818 h 802340"/>
                  <a:gd name="connsiteX5" fmla="*/ 501652 w 501652"/>
                  <a:gd name="connsiteY5" fmla="*/ 342868 h 802340"/>
                  <a:gd name="connsiteX6" fmla="*/ 495300 w 501652"/>
                  <a:gd name="connsiteY6" fmla="*/ 495268 h 802340"/>
                  <a:gd name="connsiteX7" fmla="*/ 497980 w 501652"/>
                  <a:gd name="connsiteY7" fmla="*/ 494374 h 802340"/>
                  <a:gd name="connsiteX8" fmla="*/ 444500 w 501652"/>
                  <a:gd name="connsiteY8" fmla="*/ 593694 h 802340"/>
                  <a:gd name="connsiteX9" fmla="*/ 419100 w 501652"/>
                  <a:gd name="connsiteY9" fmla="*/ 593694 h 802340"/>
                  <a:gd name="connsiteX10" fmla="*/ 406400 w 501652"/>
                  <a:gd name="connsiteY10" fmla="*/ 631794 h 802340"/>
                  <a:gd name="connsiteX11" fmla="*/ 438148 w 501652"/>
                  <a:gd name="connsiteY11" fmla="*/ 717518 h 802340"/>
                  <a:gd name="connsiteX12" fmla="*/ 277592 w 501652"/>
                  <a:gd name="connsiteY12" fmla="*/ 802340 h 802340"/>
                  <a:gd name="connsiteX13" fmla="*/ 158748 w 501652"/>
                  <a:gd name="connsiteY13" fmla="*/ 742918 h 802340"/>
                  <a:gd name="connsiteX14" fmla="*/ 127000 w 501652"/>
                  <a:gd name="connsiteY14" fmla="*/ 603218 h 802340"/>
                  <a:gd name="connsiteX15" fmla="*/ 113772 w 501652"/>
                  <a:gd name="connsiteY15" fmla="*/ 594752 h 802340"/>
                  <a:gd name="connsiteX16" fmla="*/ 123824 w 501652"/>
                  <a:gd name="connsiteY16" fmla="*/ 593694 h 802340"/>
                  <a:gd name="connsiteX17" fmla="*/ 28576 w 501652"/>
                  <a:gd name="connsiteY17" fmla="*/ 469868 h 802340"/>
                  <a:gd name="connsiteX18" fmla="*/ 0 w 501652"/>
                  <a:gd name="connsiteY18" fmla="*/ 431768 h 802340"/>
                  <a:gd name="connsiteX19" fmla="*/ 38100 w 501652"/>
                  <a:gd name="connsiteY19" fmla="*/ 346042 h 802340"/>
                  <a:gd name="connsiteX20" fmla="*/ 76200 w 501652"/>
                  <a:gd name="connsiteY20" fmla="*/ 336518 h 802340"/>
                  <a:gd name="connsiteX21" fmla="*/ 85724 w 501652"/>
                  <a:gd name="connsiteY21" fmla="*/ 193642 h 802340"/>
                  <a:gd name="connsiteX22" fmla="*/ 72536 w 501652"/>
                  <a:gd name="connsiteY22" fmla="*/ 167266 h 802340"/>
                  <a:gd name="connsiteX23" fmla="*/ 142876 w 501652"/>
                  <a:gd name="connsiteY23" fmla="*/ 168242 h 802340"/>
                  <a:gd name="connsiteX24" fmla="*/ 177800 w 501652"/>
                  <a:gd name="connsiteY24" fmla="*/ 76168 h 802340"/>
                  <a:gd name="connsiteX25" fmla="*/ 250824 w 501652"/>
                  <a:gd name="connsiteY25" fmla="*/ 72994 h 802340"/>
                  <a:gd name="connsiteX26" fmla="*/ 289468 w 501652"/>
                  <a:gd name="connsiteY26" fmla="*/ 0 h 802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01652" h="802340">
                    <a:moveTo>
                      <a:pt x="289468" y="0"/>
                    </a:moveTo>
                    <a:lnTo>
                      <a:pt x="330200" y="88868"/>
                    </a:lnTo>
                    <a:lnTo>
                      <a:pt x="431800" y="133318"/>
                    </a:lnTo>
                    <a:lnTo>
                      <a:pt x="406400" y="247618"/>
                    </a:lnTo>
                    <a:lnTo>
                      <a:pt x="425452" y="323818"/>
                    </a:lnTo>
                    <a:lnTo>
                      <a:pt x="501652" y="342868"/>
                    </a:lnTo>
                    <a:lnTo>
                      <a:pt x="495300" y="495268"/>
                    </a:lnTo>
                    <a:lnTo>
                      <a:pt x="497980" y="494374"/>
                    </a:lnTo>
                    <a:lnTo>
                      <a:pt x="444500" y="593694"/>
                    </a:lnTo>
                    <a:lnTo>
                      <a:pt x="419100" y="593694"/>
                    </a:lnTo>
                    <a:lnTo>
                      <a:pt x="406400" y="631794"/>
                    </a:lnTo>
                    <a:lnTo>
                      <a:pt x="438148" y="717518"/>
                    </a:lnTo>
                    <a:lnTo>
                      <a:pt x="277592" y="802340"/>
                    </a:lnTo>
                    <a:lnTo>
                      <a:pt x="158748" y="742918"/>
                    </a:lnTo>
                    <a:lnTo>
                      <a:pt x="127000" y="603218"/>
                    </a:lnTo>
                    <a:lnTo>
                      <a:pt x="113772" y="594752"/>
                    </a:lnTo>
                    <a:lnTo>
                      <a:pt x="123824" y="593694"/>
                    </a:lnTo>
                    <a:lnTo>
                      <a:pt x="28576" y="469868"/>
                    </a:lnTo>
                    <a:lnTo>
                      <a:pt x="0" y="431768"/>
                    </a:lnTo>
                    <a:lnTo>
                      <a:pt x="38100" y="346042"/>
                    </a:lnTo>
                    <a:lnTo>
                      <a:pt x="76200" y="336518"/>
                    </a:lnTo>
                    <a:lnTo>
                      <a:pt x="85724" y="193642"/>
                    </a:lnTo>
                    <a:lnTo>
                      <a:pt x="72536" y="167266"/>
                    </a:lnTo>
                    <a:lnTo>
                      <a:pt x="142876" y="168242"/>
                    </a:lnTo>
                    <a:lnTo>
                      <a:pt x="177800" y="76168"/>
                    </a:lnTo>
                    <a:lnTo>
                      <a:pt x="250824" y="72994"/>
                    </a:lnTo>
                    <a:lnTo>
                      <a:pt x="2894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640DD6DA-8751-42B5-99ED-B4D1C2715B00}"/>
                  </a:ext>
                </a:extLst>
              </p:cNvPr>
              <p:cNvSpPr/>
              <p:nvPr/>
            </p:nvSpPr>
            <p:spPr>
              <a:xfrm>
                <a:off x="34785300" y="29852168"/>
                <a:ext cx="363060" cy="456382"/>
              </a:xfrm>
              <a:custGeom>
                <a:avLst/>
                <a:gdLst>
                  <a:gd name="connsiteX0" fmla="*/ 93612 w 363060"/>
                  <a:gd name="connsiteY0" fmla="*/ 0 h 456382"/>
                  <a:gd name="connsiteX1" fmla="*/ 266700 w 363060"/>
                  <a:gd name="connsiteY1" fmla="*/ 119832 h 456382"/>
                  <a:gd name="connsiteX2" fmla="*/ 279400 w 363060"/>
                  <a:gd name="connsiteY2" fmla="*/ 176982 h 456382"/>
                  <a:gd name="connsiteX3" fmla="*/ 317172 w 363060"/>
                  <a:gd name="connsiteY3" fmla="*/ 164392 h 456382"/>
                  <a:gd name="connsiteX4" fmla="*/ 333376 w 363060"/>
                  <a:gd name="connsiteY4" fmla="*/ 237308 h 456382"/>
                  <a:gd name="connsiteX5" fmla="*/ 363060 w 363060"/>
                  <a:gd name="connsiteY5" fmla="*/ 331304 h 456382"/>
                  <a:gd name="connsiteX6" fmla="*/ 352424 w 363060"/>
                  <a:gd name="connsiteY6" fmla="*/ 332556 h 456382"/>
                  <a:gd name="connsiteX7" fmla="*/ 314324 w 363060"/>
                  <a:gd name="connsiteY7" fmla="*/ 399232 h 456382"/>
                  <a:gd name="connsiteX8" fmla="*/ 228600 w 363060"/>
                  <a:gd name="connsiteY8" fmla="*/ 399232 h 456382"/>
                  <a:gd name="connsiteX9" fmla="*/ 85724 w 363060"/>
                  <a:gd name="connsiteY9" fmla="*/ 456382 h 456382"/>
                  <a:gd name="connsiteX10" fmla="*/ 0 w 363060"/>
                  <a:gd name="connsiteY10" fmla="*/ 294456 h 456382"/>
                  <a:gd name="connsiteX11" fmla="*/ 28576 w 363060"/>
                  <a:gd name="connsiteY11" fmla="*/ 161108 h 456382"/>
                  <a:gd name="connsiteX12" fmla="*/ 19052 w 363060"/>
                  <a:gd name="connsiteY12" fmla="*/ 37282 h 456382"/>
                  <a:gd name="connsiteX13" fmla="*/ 93612 w 363060"/>
                  <a:gd name="connsiteY13" fmla="*/ 0 h 45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3060" h="456382">
                    <a:moveTo>
                      <a:pt x="93612" y="0"/>
                    </a:moveTo>
                    <a:lnTo>
                      <a:pt x="266700" y="119832"/>
                    </a:lnTo>
                    <a:lnTo>
                      <a:pt x="279400" y="176982"/>
                    </a:lnTo>
                    <a:lnTo>
                      <a:pt x="317172" y="164392"/>
                    </a:lnTo>
                    <a:lnTo>
                      <a:pt x="333376" y="237308"/>
                    </a:lnTo>
                    <a:lnTo>
                      <a:pt x="363060" y="331304"/>
                    </a:lnTo>
                    <a:lnTo>
                      <a:pt x="352424" y="332556"/>
                    </a:lnTo>
                    <a:lnTo>
                      <a:pt x="314324" y="399232"/>
                    </a:lnTo>
                    <a:lnTo>
                      <a:pt x="228600" y="399232"/>
                    </a:lnTo>
                    <a:lnTo>
                      <a:pt x="85724" y="456382"/>
                    </a:lnTo>
                    <a:lnTo>
                      <a:pt x="0" y="294456"/>
                    </a:lnTo>
                    <a:lnTo>
                      <a:pt x="28576" y="161108"/>
                    </a:lnTo>
                    <a:lnTo>
                      <a:pt x="19052" y="37282"/>
                    </a:lnTo>
                    <a:lnTo>
                      <a:pt x="936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F183506E-88A6-463E-9878-68BC36604489}"/>
                  </a:ext>
                </a:extLst>
              </p:cNvPr>
              <p:cNvSpPr/>
              <p:nvPr/>
            </p:nvSpPr>
            <p:spPr>
              <a:xfrm>
                <a:off x="35316968" y="29876750"/>
                <a:ext cx="538224" cy="403226"/>
              </a:xfrm>
              <a:custGeom>
                <a:avLst/>
                <a:gdLst>
                  <a:gd name="connsiteX0" fmla="*/ 376384 w 538224"/>
                  <a:gd name="connsiteY0" fmla="*/ 0 h 403226"/>
                  <a:gd name="connsiteX1" fmla="*/ 415876 w 538224"/>
                  <a:gd name="connsiteY1" fmla="*/ 13164 h 403226"/>
                  <a:gd name="connsiteX2" fmla="*/ 408132 w 538224"/>
                  <a:gd name="connsiteY2" fmla="*/ 63500 h 403226"/>
                  <a:gd name="connsiteX3" fmla="*/ 465280 w 538224"/>
                  <a:gd name="connsiteY3" fmla="*/ 95250 h 403226"/>
                  <a:gd name="connsiteX4" fmla="*/ 528784 w 538224"/>
                  <a:gd name="connsiteY4" fmla="*/ 133350 h 403226"/>
                  <a:gd name="connsiteX5" fmla="*/ 538224 w 538224"/>
                  <a:gd name="connsiteY5" fmla="*/ 189984 h 403226"/>
                  <a:gd name="connsiteX6" fmla="*/ 516080 w 538224"/>
                  <a:gd name="connsiteY6" fmla="*/ 193674 h 403226"/>
                  <a:gd name="connsiteX7" fmla="*/ 497032 w 538224"/>
                  <a:gd name="connsiteY7" fmla="*/ 260350 h 403226"/>
                  <a:gd name="connsiteX8" fmla="*/ 487508 w 538224"/>
                  <a:gd name="connsiteY8" fmla="*/ 346074 h 403226"/>
                  <a:gd name="connsiteX9" fmla="*/ 344632 w 538224"/>
                  <a:gd name="connsiteY9" fmla="*/ 346074 h 403226"/>
                  <a:gd name="connsiteX10" fmla="*/ 173184 w 538224"/>
                  <a:gd name="connsiteY10" fmla="*/ 403226 h 403226"/>
                  <a:gd name="connsiteX11" fmla="*/ 116032 w 538224"/>
                  <a:gd name="connsiteY11" fmla="*/ 355600 h 403226"/>
                  <a:gd name="connsiteX12" fmla="*/ 20784 w 538224"/>
                  <a:gd name="connsiteY12" fmla="*/ 346074 h 403226"/>
                  <a:gd name="connsiteX13" fmla="*/ 0 w 538224"/>
                  <a:gd name="connsiteY13" fmla="*/ 314902 h 403226"/>
                  <a:gd name="connsiteX14" fmla="*/ 30308 w 538224"/>
                  <a:gd name="connsiteY14" fmla="*/ 282574 h 403226"/>
                  <a:gd name="connsiteX15" fmla="*/ 71584 w 538224"/>
                  <a:gd name="connsiteY15" fmla="*/ 273050 h 403226"/>
                  <a:gd name="connsiteX16" fmla="*/ 150956 w 538224"/>
                  <a:gd name="connsiteY16" fmla="*/ 193674 h 403226"/>
                  <a:gd name="connsiteX17" fmla="*/ 166832 w 538224"/>
                  <a:gd name="connsiteY17" fmla="*/ 123826 h 403226"/>
                  <a:gd name="connsiteX18" fmla="*/ 376384 w 538224"/>
                  <a:gd name="connsiteY18" fmla="*/ 0 h 403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38224" h="403226">
                    <a:moveTo>
                      <a:pt x="376384" y="0"/>
                    </a:moveTo>
                    <a:lnTo>
                      <a:pt x="415876" y="13164"/>
                    </a:lnTo>
                    <a:lnTo>
                      <a:pt x="408132" y="63500"/>
                    </a:lnTo>
                    <a:lnTo>
                      <a:pt x="465280" y="95250"/>
                    </a:lnTo>
                    <a:lnTo>
                      <a:pt x="528784" y="133350"/>
                    </a:lnTo>
                    <a:lnTo>
                      <a:pt x="538224" y="189984"/>
                    </a:lnTo>
                    <a:lnTo>
                      <a:pt x="516080" y="193674"/>
                    </a:lnTo>
                    <a:lnTo>
                      <a:pt x="497032" y="260350"/>
                    </a:lnTo>
                    <a:lnTo>
                      <a:pt x="487508" y="346074"/>
                    </a:lnTo>
                    <a:lnTo>
                      <a:pt x="344632" y="346074"/>
                    </a:lnTo>
                    <a:lnTo>
                      <a:pt x="173184" y="403226"/>
                    </a:lnTo>
                    <a:lnTo>
                      <a:pt x="116032" y="355600"/>
                    </a:lnTo>
                    <a:lnTo>
                      <a:pt x="20784" y="346074"/>
                    </a:lnTo>
                    <a:lnTo>
                      <a:pt x="0" y="314902"/>
                    </a:lnTo>
                    <a:lnTo>
                      <a:pt x="30308" y="282574"/>
                    </a:lnTo>
                    <a:lnTo>
                      <a:pt x="71584" y="273050"/>
                    </a:lnTo>
                    <a:lnTo>
                      <a:pt x="150956" y="193674"/>
                    </a:lnTo>
                    <a:lnTo>
                      <a:pt x="166832" y="123826"/>
                    </a:lnTo>
                    <a:lnTo>
                      <a:pt x="37638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70BC140B-A690-472C-8DCE-3C3A037D95F8}"/>
                  </a:ext>
                </a:extLst>
              </p:cNvPr>
              <p:cNvSpPr/>
              <p:nvPr/>
            </p:nvSpPr>
            <p:spPr>
              <a:xfrm>
                <a:off x="36877624" y="26076074"/>
                <a:ext cx="335672" cy="879676"/>
              </a:xfrm>
              <a:custGeom>
                <a:avLst/>
                <a:gdLst>
                  <a:gd name="connsiteX0" fmla="*/ 199064 w 335672"/>
                  <a:gd name="connsiteY0" fmla="*/ 0 h 879676"/>
                  <a:gd name="connsiteX1" fmla="*/ 184152 w 335672"/>
                  <a:gd name="connsiteY1" fmla="*/ 9726 h 879676"/>
                  <a:gd name="connsiteX2" fmla="*/ 250824 w 335672"/>
                  <a:gd name="connsiteY2" fmla="*/ 41476 h 879676"/>
                  <a:gd name="connsiteX3" fmla="*/ 285752 w 335672"/>
                  <a:gd name="connsiteY3" fmla="*/ 47826 h 879676"/>
                  <a:gd name="connsiteX4" fmla="*/ 307976 w 335672"/>
                  <a:gd name="connsiteY4" fmla="*/ 9726 h 879676"/>
                  <a:gd name="connsiteX5" fmla="*/ 335672 w 335672"/>
                  <a:gd name="connsiteY5" fmla="*/ 59576 h 879676"/>
                  <a:gd name="connsiteX6" fmla="*/ 333376 w 335672"/>
                  <a:gd name="connsiteY6" fmla="*/ 139902 h 879676"/>
                  <a:gd name="connsiteX7" fmla="*/ 273052 w 335672"/>
                  <a:gd name="connsiteY7" fmla="*/ 263726 h 879676"/>
                  <a:gd name="connsiteX8" fmla="*/ 238128 w 335672"/>
                  <a:gd name="connsiteY8" fmla="*/ 285950 h 879676"/>
                  <a:gd name="connsiteX9" fmla="*/ 158752 w 335672"/>
                  <a:gd name="connsiteY9" fmla="*/ 539950 h 879676"/>
                  <a:gd name="connsiteX10" fmla="*/ 177800 w 335672"/>
                  <a:gd name="connsiteY10" fmla="*/ 686002 h 879676"/>
                  <a:gd name="connsiteX11" fmla="*/ 250824 w 335672"/>
                  <a:gd name="connsiteY11" fmla="*/ 787602 h 879676"/>
                  <a:gd name="connsiteX12" fmla="*/ 190500 w 335672"/>
                  <a:gd name="connsiteY12" fmla="*/ 787602 h 879676"/>
                  <a:gd name="connsiteX13" fmla="*/ 133352 w 335672"/>
                  <a:gd name="connsiteY13" fmla="*/ 879676 h 879676"/>
                  <a:gd name="connsiteX14" fmla="*/ 57152 w 335672"/>
                  <a:gd name="connsiteY14" fmla="*/ 870150 h 879676"/>
                  <a:gd name="connsiteX15" fmla="*/ 0 w 335672"/>
                  <a:gd name="connsiteY15" fmla="*/ 806650 h 879676"/>
                  <a:gd name="connsiteX16" fmla="*/ 127000 w 335672"/>
                  <a:gd name="connsiteY16" fmla="*/ 682826 h 879676"/>
                  <a:gd name="connsiteX17" fmla="*/ 146052 w 335672"/>
                  <a:gd name="connsiteY17" fmla="*/ 393902 h 879676"/>
                  <a:gd name="connsiteX18" fmla="*/ 174624 w 335672"/>
                  <a:gd name="connsiteY18" fmla="*/ 295476 h 879676"/>
                  <a:gd name="connsiteX19" fmla="*/ 174624 w 335672"/>
                  <a:gd name="connsiteY19" fmla="*/ 235150 h 879676"/>
                  <a:gd name="connsiteX20" fmla="*/ 127000 w 335672"/>
                  <a:gd name="connsiteY20" fmla="*/ 101802 h 879676"/>
                  <a:gd name="connsiteX21" fmla="*/ 161928 w 335672"/>
                  <a:gd name="connsiteY21" fmla="*/ 3376 h 879676"/>
                  <a:gd name="connsiteX22" fmla="*/ 199064 w 335672"/>
                  <a:gd name="connsiteY22" fmla="*/ 0 h 879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35672" h="879676">
                    <a:moveTo>
                      <a:pt x="199064" y="0"/>
                    </a:moveTo>
                    <a:lnTo>
                      <a:pt x="184152" y="9726"/>
                    </a:lnTo>
                    <a:lnTo>
                      <a:pt x="250824" y="41476"/>
                    </a:lnTo>
                    <a:lnTo>
                      <a:pt x="285752" y="47826"/>
                    </a:lnTo>
                    <a:lnTo>
                      <a:pt x="307976" y="9726"/>
                    </a:lnTo>
                    <a:lnTo>
                      <a:pt x="335672" y="59576"/>
                    </a:lnTo>
                    <a:lnTo>
                      <a:pt x="333376" y="139902"/>
                    </a:lnTo>
                    <a:lnTo>
                      <a:pt x="273052" y="263726"/>
                    </a:lnTo>
                    <a:lnTo>
                      <a:pt x="238128" y="285950"/>
                    </a:lnTo>
                    <a:lnTo>
                      <a:pt x="158752" y="539950"/>
                    </a:lnTo>
                    <a:lnTo>
                      <a:pt x="177800" y="686002"/>
                    </a:lnTo>
                    <a:lnTo>
                      <a:pt x="250824" y="787602"/>
                    </a:lnTo>
                    <a:lnTo>
                      <a:pt x="190500" y="787602"/>
                    </a:lnTo>
                    <a:lnTo>
                      <a:pt x="133352" y="879676"/>
                    </a:lnTo>
                    <a:lnTo>
                      <a:pt x="57152" y="870150"/>
                    </a:lnTo>
                    <a:lnTo>
                      <a:pt x="0" y="806650"/>
                    </a:lnTo>
                    <a:lnTo>
                      <a:pt x="127000" y="682826"/>
                    </a:lnTo>
                    <a:lnTo>
                      <a:pt x="146052" y="393902"/>
                    </a:lnTo>
                    <a:lnTo>
                      <a:pt x="174624" y="295476"/>
                    </a:lnTo>
                    <a:lnTo>
                      <a:pt x="174624" y="235150"/>
                    </a:lnTo>
                    <a:lnTo>
                      <a:pt x="127000" y="101802"/>
                    </a:lnTo>
                    <a:lnTo>
                      <a:pt x="161928" y="3376"/>
                    </a:lnTo>
                    <a:lnTo>
                      <a:pt x="1990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36C916A5-1A14-405C-8F85-6DFD6F403C66}"/>
                  </a:ext>
                </a:extLst>
              </p:cNvPr>
              <p:cNvSpPr/>
              <p:nvPr/>
            </p:nvSpPr>
            <p:spPr>
              <a:xfrm>
                <a:off x="37036376" y="26105276"/>
                <a:ext cx="1063624" cy="779674"/>
              </a:xfrm>
              <a:custGeom>
                <a:avLst/>
                <a:gdLst>
                  <a:gd name="connsiteX0" fmla="*/ 608292 w 1063624"/>
                  <a:gd name="connsiteY0" fmla="*/ 0 h 779674"/>
                  <a:gd name="connsiteX1" fmla="*/ 758824 w 1063624"/>
                  <a:gd name="connsiteY1" fmla="*/ 107524 h 779674"/>
                  <a:gd name="connsiteX2" fmla="*/ 978356 w 1063624"/>
                  <a:gd name="connsiteY2" fmla="*/ 144766 h 779674"/>
                  <a:gd name="connsiteX3" fmla="*/ 979520 w 1063624"/>
                  <a:gd name="connsiteY3" fmla="*/ 145766 h 779674"/>
                  <a:gd name="connsiteX4" fmla="*/ 964564 w 1063624"/>
                  <a:gd name="connsiteY4" fmla="*/ 153244 h 779674"/>
                  <a:gd name="connsiteX5" fmla="*/ 979804 w 1063624"/>
                  <a:gd name="connsiteY5" fmla="*/ 259924 h 779674"/>
                  <a:gd name="connsiteX6" fmla="*/ 1056004 w 1063624"/>
                  <a:gd name="connsiteY6" fmla="*/ 336124 h 779674"/>
                  <a:gd name="connsiteX7" fmla="*/ 1056004 w 1063624"/>
                  <a:gd name="connsiteY7" fmla="*/ 366604 h 779674"/>
                  <a:gd name="connsiteX8" fmla="*/ 1048384 w 1063624"/>
                  <a:gd name="connsiteY8" fmla="*/ 442804 h 779674"/>
                  <a:gd name="connsiteX9" fmla="*/ 1063624 w 1063624"/>
                  <a:gd name="connsiteY9" fmla="*/ 526624 h 779674"/>
                  <a:gd name="connsiteX10" fmla="*/ 926464 w 1063624"/>
                  <a:gd name="connsiteY10" fmla="*/ 557104 h 779674"/>
                  <a:gd name="connsiteX11" fmla="*/ 929112 w 1063624"/>
                  <a:gd name="connsiteY11" fmla="*/ 567028 h 779674"/>
                  <a:gd name="connsiteX12" fmla="*/ 860424 w 1063624"/>
                  <a:gd name="connsiteY12" fmla="*/ 526624 h 779674"/>
                  <a:gd name="connsiteX13" fmla="*/ 635000 w 1063624"/>
                  <a:gd name="connsiteY13" fmla="*/ 571074 h 779674"/>
                  <a:gd name="connsiteX14" fmla="*/ 606424 w 1063624"/>
                  <a:gd name="connsiteY14" fmla="*/ 510748 h 779674"/>
                  <a:gd name="connsiteX15" fmla="*/ 511176 w 1063624"/>
                  <a:gd name="connsiteY15" fmla="*/ 552024 h 779674"/>
                  <a:gd name="connsiteX16" fmla="*/ 434976 w 1063624"/>
                  <a:gd name="connsiteY16" fmla="*/ 552024 h 779674"/>
                  <a:gd name="connsiteX17" fmla="*/ 161924 w 1063624"/>
                  <a:gd name="connsiteY17" fmla="*/ 726648 h 779674"/>
                  <a:gd name="connsiteX18" fmla="*/ 134148 w 1063624"/>
                  <a:gd name="connsiteY18" fmla="*/ 779674 h 779674"/>
                  <a:gd name="connsiteX19" fmla="*/ 80964 w 1063624"/>
                  <a:gd name="connsiteY19" fmla="*/ 758400 h 779674"/>
                  <a:gd name="connsiteX20" fmla="*/ 92072 w 1063624"/>
                  <a:gd name="connsiteY20" fmla="*/ 758400 h 779674"/>
                  <a:gd name="connsiteX21" fmla="*/ 19048 w 1063624"/>
                  <a:gd name="connsiteY21" fmla="*/ 656800 h 779674"/>
                  <a:gd name="connsiteX22" fmla="*/ 0 w 1063624"/>
                  <a:gd name="connsiteY22" fmla="*/ 510748 h 779674"/>
                  <a:gd name="connsiteX23" fmla="*/ 79376 w 1063624"/>
                  <a:gd name="connsiteY23" fmla="*/ 256748 h 779674"/>
                  <a:gd name="connsiteX24" fmla="*/ 114300 w 1063624"/>
                  <a:gd name="connsiteY24" fmla="*/ 234524 h 779674"/>
                  <a:gd name="connsiteX25" fmla="*/ 174624 w 1063624"/>
                  <a:gd name="connsiteY25" fmla="*/ 110700 h 779674"/>
                  <a:gd name="connsiteX26" fmla="*/ 176920 w 1063624"/>
                  <a:gd name="connsiteY26" fmla="*/ 30374 h 779674"/>
                  <a:gd name="connsiteX27" fmla="*/ 180976 w 1063624"/>
                  <a:gd name="connsiteY27" fmla="*/ 37674 h 779674"/>
                  <a:gd name="connsiteX28" fmla="*/ 260348 w 1063624"/>
                  <a:gd name="connsiteY28" fmla="*/ 63074 h 779674"/>
                  <a:gd name="connsiteX29" fmla="*/ 283956 w 1063624"/>
                  <a:gd name="connsiteY29" fmla="*/ 31600 h 779674"/>
                  <a:gd name="connsiteX30" fmla="*/ 377824 w 1063624"/>
                  <a:gd name="connsiteY30" fmla="*/ 50374 h 779674"/>
                  <a:gd name="connsiteX31" fmla="*/ 447672 w 1063624"/>
                  <a:gd name="connsiteY31" fmla="*/ 126574 h 779674"/>
                  <a:gd name="connsiteX32" fmla="*/ 606424 w 1063624"/>
                  <a:gd name="connsiteY32" fmla="*/ 50374 h 779674"/>
                  <a:gd name="connsiteX33" fmla="*/ 608292 w 1063624"/>
                  <a:gd name="connsiteY33" fmla="*/ 0 h 779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063624" h="779674">
                    <a:moveTo>
                      <a:pt x="608292" y="0"/>
                    </a:moveTo>
                    <a:lnTo>
                      <a:pt x="758824" y="107524"/>
                    </a:lnTo>
                    <a:lnTo>
                      <a:pt x="978356" y="144766"/>
                    </a:lnTo>
                    <a:lnTo>
                      <a:pt x="979520" y="145766"/>
                    </a:lnTo>
                    <a:lnTo>
                      <a:pt x="964564" y="153244"/>
                    </a:lnTo>
                    <a:lnTo>
                      <a:pt x="979804" y="259924"/>
                    </a:lnTo>
                    <a:lnTo>
                      <a:pt x="1056004" y="336124"/>
                    </a:lnTo>
                    <a:lnTo>
                      <a:pt x="1056004" y="366604"/>
                    </a:lnTo>
                    <a:lnTo>
                      <a:pt x="1048384" y="442804"/>
                    </a:lnTo>
                    <a:lnTo>
                      <a:pt x="1063624" y="526624"/>
                    </a:lnTo>
                    <a:lnTo>
                      <a:pt x="926464" y="557104"/>
                    </a:lnTo>
                    <a:lnTo>
                      <a:pt x="929112" y="567028"/>
                    </a:lnTo>
                    <a:lnTo>
                      <a:pt x="860424" y="526624"/>
                    </a:lnTo>
                    <a:lnTo>
                      <a:pt x="635000" y="571074"/>
                    </a:lnTo>
                    <a:lnTo>
                      <a:pt x="606424" y="510748"/>
                    </a:lnTo>
                    <a:lnTo>
                      <a:pt x="511176" y="552024"/>
                    </a:lnTo>
                    <a:lnTo>
                      <a:pt x="434976" y="552024"/>
                    </a:lnTo>
                    <a:lnTo>
                      <a:pt x="161924" y="726648"/>
                    </a:lnTo>
                    <a:lnTo>
                      <a:pt x="134148" y="779674"/>
                    </a:lnTo>
                    <a:lnTo>
                      <a:pt x="80964" y="758400"/>
                    </a:lnTo>
                    <a:lnTo>
                      <a:pt x="92072" y="758400"/>
                    </a:lnTo>
                    <a:lnTo>
                      <a:pt x="19048" y="656800"/>
                    </a:lnTo>
                    <a:lnTo>
                      <a:pt x="0" y="510748"/>
                    </a:lnTo>
                    <a:lnTo>
                      <a:pt x="79376" y="256748"/>
                    </a:lnTo>
                    <a:lnTo>
                      <a:pt x="114300" y="234524"/>
                    </a:lnTo>
                    <a:lnTo>
                      <a:pt x="174624" y="110700"/>
                    </a:lnTo>
                    <a:lnTo>
                      <a:pt x="176920" y="30374"/>
                    </a:lnTo>
                    <a:lnTo>
                      <a:pt x="180976" y="37674"/>
                    </a:lnTo>
                    <a:lnTo>
                      <a:pt x="260348" y="63074"/>
                    </a:lnTo>
                    <a:lnTo>
                      <a:pt x="283956" y="31600"/>
                    </a:lnTo>
                    <a:lnTo>
                      <a:pt x="377824" y="50374"/>
                    </a:lnTo>
                    <a:lnTo>
                      <a:pt x="447672" y="126574"/>
                    </a:lnTo>
                    <a:lnTo>
                      <a:pt x="606424" y="50374"/>
                    </a:lnTo>
                    <a:lnTo>
                      <a:pt x="6082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ADE838E7-B6C1-4E9F-BAD3-26FB09B459D2}"/>
                  </a:ext>
                </a:extLst>
              </p:cNvPr>
              <p:cNvSpPr/>
              <p:nvPr/>
            </p:nvSpPr>
            <p:spPr>
              <a:xfrm>
                <a:off x="35234744" y="25685750"/>
                <a:ext cx="895556" cy="698500"/>
              </a:xfrm>
              <a:custGeom>
                <a:avLst/>
                <a:gdLst>
                  <a:gd name="connsiteX0" fmla="*/ 122056 w 895556"/>
                  <a:gd name="connsiteY0" fmla="*/ 0 h 698500"/>
                  <a:gd name="connsiteX1" fmla="*/ 160156 w 895556"/>
                  <a:gd name="connsiteY1" fmla="*/ 38100 h 698500"/>
                  <a:gd name="connsiteX2" fmla="*/ 192176 w 895556"/>
                  <a:gd name="connsiteY2" fmla="*/ 26240 h 698500"/>
                  <a:gd name="connsiteX3" fmla="*/ 201432 w 895556"/>
                  <a:gd name="connsiteY3" fmla="*/ 98426 h 698500"/>
                  <a:gd name="connsiteX4" fmla="*/ 239532 w 895556"/>
                  <a:gd name="connsiteY4" fmla="*/ 114300 h 698500"/>
                  <a:gd name="connsiteX5" fmla="*/ 264932 w 895556"/>
                  <a:gd name="connsiteY5" fmla="*/ 101600 h 698500"/>
                  <a:gd name="connsiteX6" fmla="*/ 398280 w 895556"/>
                  <a:gd name="connsiteY6" fmla="*/ 127000 h 698500"/>
                  <a:gd name="connsiteX7" fmla="*/ 426856 w 895556"/>
                  <a:gd name="connsiteY7" fmla="*/ 146050 h 698500"/>
                  <a:gd name="connsiteX8" fmla="*/ 493532 w 895556"/>
                  <a:gd name="connsiteY8" fmla="*/ 111126 h 698500"/>
                  <a:gd name="connsiteX9" fmla="*/ 576080 w 895556"/>
                  <a:gd name="connsiteY9" fmla="*/ 212726 h 698500"/>
                  <a:gd name="connsiteX10" fmla="*/ 649104 w 895556"/>
                  <a:gd name="connsiteY10" fmla="*/ 206374 h 698500"/>
                  <a:gd name="connsiteX11" fmla="*/ 849132 w 895556"/>
                  <a:gd name="connsiteY11" fmla="*/ 66674 h 698500"/>
                  <a:gd name="connsiteX12" fmla="*/ 861832 w 895556"/>
                  <a:gd name="connsiteY12" fmla="*/ 136526 h 698500"/>
                  <a:gd name="connsiteX13" fmla="*/ 895556 w 895556"/>
                  <a:gd name="connsiteY13" fmla="*/ 189310 h 698500"/>
                  <a:gd name="connsiteX14" fmla="*/ 830080 w 895556"/>
                  <a:gd name="connsiteY14" fmla="*/ 203200 h 698500"/>
                  <a:gd name="connsiteX15" fmla="*/ 788808 w 895556"/>
                  <a:gd name="connsiteY15" fmla="*/ 215900 h 698500"/>
                  <a:gd name="connsiteX16" fmla="*/ 791980 w 895556"/>
                  <a:gd name="connsiteY16" fmla="*/ 327026 h 698500"/>
                  <a:gd name="connsiteX17" fmla="*/ 772932 w 895556"/>
                  <a:gd name="connsiteY17" fmla="*/ 358774 h 698500"/>
                  <a:gd name="connsiteX18" fmla="*/ 785632 w 895556"/>
                  <a:gd name="connsiteY18" fmla="*/ 390526 h 698500"/>
                  <a:gd name="connsiteX19" fmla="*/ 858656 w 895556"/>
                  <a:gd name="connsiteY19" fmla="*/ 434974 h 698500"/>
                  <a:gd name="connsiteX20" fmla="*/ 855480 w 895556"/>
                  <a:gd name="connsiteY20" fmla="*/ 463550 h 698500"/>
                  <a:gd name="connsiteX21" fmla="*/ 734832 w 895556"/>
                  <a:gd name="connsiteY21" fmla="*/ 523874 h 698500"/>
                  <a:gd name="connsiteX22" fmla="*/ 709432 w 895556"/>
                  <a:gd name="connsiteY22" fmla="*/ 625474 h 698500"/>
                  <a:gd name="connsiteX23" fmla="*/ 541156 w 895556"/>
                  <a:gd name="connsiteY23" fmla="*/ 698500 h 698500"/>
                  <a:gd name="connsiteX24" fmla="*/ 423680 w 895556"/>
                  <a:gd name="connsiteY24" fmla="*/ 682626 h 698500"/>
                  <a:gd name="connsiteX25" fmla="*/ 274456 w 895556"/>
                  <a:gd name="connsiteY25" fmla="*/ 685800 h 698500"/>
                  <a:gd name="connsiteX26" fmla="*/ 274456 w 895556"/>
                  <a:gd name="connsiteY26" fmla="*/ 660400 h 698500"/>
                  <a:gd name="connsiteX27" fmla="*/ 303032 w 895556"/>
                  <a:gd name="connsiteY27" fmla="*/ 606426 h 698500"/>
                  <a:gd name="connsiteX28" fmla="*/ 258580 w 895556"/>
                  <a:gd name="connsiteY28" fmla="*/ 533400 h 698500"/>
                  <a:gd name="connsiteX29" fmla="*/ 201432 w 895556"/>
                  <a:gd name="connsiteY29" fmla="*/ 571500 h 698500"/>
                  <a:gd name="connsiteX30" fmla="*/ 147456 w 895556"/>
                  <a:gd name="connsiteY30" fmla="*/ 565150 h 698500"/>
                  <a:gd name="connsiteX31" fmla="*/ 52208 w 895556"/>
                  <a:gd name="connsiteY31" fmla="*/ 457200 h 698500"/>
                  <a:gd name="connsiteX32" fmla="*/ 99832 w 895556"/>
                  <a:gd name="connsiteY32" fmla="*/ 415926 h 698500"/>
                  <a:gd name="connsiteX33" fmla="*/ 90304 w 895556"/>
                  <a:gd name="connsiteY33" fmla="*/ 288926 h 698500"/>
                  <a:gd name="connsiteX34" fmla="*/ 0 w 895556"/>
                  <a:gd name="connsiteY34" fmla="*/ 226314 h 698500"/>
                  <a:gd name="connsiteX35" fmla="*/ 52208 w 895556"/>
                  <a:gd name="connsiteY35" fmla="*/ 158750 h 698500"/>
                  <a:gd name="connsiteX36" fmla="*/ 64904 w 895556"/>
                  <a:gd name="connsiteY36" fmla="*/ 12700 h 698500"/>
                  <a:gd name="connsiteX37" fmla="*/ 122056 w 895556"/>
                  <a:gd name="connsiteY37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895556" h="698500">
                    <a:moveTo>
                      <a:pt x="122056" y="0"/>
                    </a:moveTo>
                    <a:lnTo>
                      <a:pt x="160156" y="38100"/>
                    </a:lnTo>
                    <a:lnTo>
                      <a:pt x="192176" y="26240"/>
                    </a:lnTo>
                    <a:lnTo>
                      <a:pt x="201432" y="98426"/>
                    </a:lnTo>
                    <a:lnTo>
                      <a:pt x="239532" y="114300"/>
                    </a:lnTo>
                    <a:lnTo>
                      <a:pt x="264932" y="101600"/>
                    </a:lnTo>
                    <a:lnTo>
                      <a:pt x="398280" y="127000"/>
                    </a:lnTo>
                    <a:lnTo>
                      <a:pt x="426856" y="146050"/>
                    </a:lnTo>
                    <a:lnTo>
                      <a:pt x="493532" y="111126"/>
                    </a:lnTo>
                    <a:lnTo>
                      <a:pt x="576080" y="212726"/>
                    </a:lnTo>
                    <a:lnTo>
                      <a:pt x="649104" y="206374"/>
                    </a:lnTo>
                    <a:lnTo>
                      <a:pt x="849132" y="66674"/>
                    </a:lnTo>
                    <a:lnTo>
                      <a:pt x="861832" y="136526"/>
                    </a:lnTo>
                    <a:lnTo>
                      <a:pt x="895556" y="189310"/>
                    </a:lnTo>
                    <a:lnTo>
                      <a:pt x="830080" y="203200"/>
                    </a:lnTo>
                    <a:lnTo>
                      <a:pt x="788808" y="215900"/>
                    </a:lnTo>
                    <a:cubicBezTo>
                      <a:pt x="789864" y="252942"/>
                      <a:pt x="790924" y="289982"/>
                      <a:pt x="791980" y="327026"/>
                    </a:cubicBezTo>
                    <a:lnTo>
                      <a:pt x="772932" y="358774"/>
                    </a:lnTo>
                    <a:lnTo>
                      <a:pt x="785632" y="390526"/>
                    </a:lnTo>
                    <a:lnTo>
                      <a:pt x="858656" y="434974"/>
                    </a:lnTo>
                    <a:lnTo>
                      <a:pt x="855480" y="463550"/>
                    </a:lnTo>
                    <a:lnTo>
                      <a:pt x="734832" y="523874"/>
                    </a:lnTo>
                    <a:lnTo>
                      <a:pt x="709432" y="625474"/>
                    </a:lnTo>
                    <a:lnTo>
                      <a:pt x="541156" y="698500"/>
                    </a:lnTo>
                    <a:lnTo>
                      <a:pt x="423680" y="682626"/>
                    </a:lnTo>
                    <a:lnTo>
                      <a:pt x="274456" y="685800"/>
                    </a:lnTo>
                    <a:lnTo>
                      <a:pt x="274456" y="660400"/>
                    </a:lnTo>
                    <a:lnTo>
                      <a:pt x="303032" y="606426"/>
                    </a:lnTo>
                    <a:lnTo>
                      <a:pt x="258580" y="533400"/>
                    </a:lnTo>
                    <a:lnTo>
                      <a:pt x="201432" y="571500"/>
                    </a:lnTo>
                    <a:lnTo>
                      <a:pt x="147456" y="565150"/>
                    </a:lnTo>
                    <a:lnTo>
                      <a:pt x="52208" y="457200"/>
                    </a:lnTo>
                    <a:lnTo>
                      <a:pt x="99832" y="415926"/>
                    </a:lnTo>
                    <a:lnTo>
                      <a:pt x="90304" y="288926"/>
                    </a:lnTo>
                    <a:lnTo>
                      <a:pt x="0" y="226314"/>
                    </a:lnTo>
                    <a:lnTo>
                      <a:pt x="52208" y="158750"/>
                    </a:lnTo>
                    <a:lnTo>
                      <a:pt x="64904" y="12700"/>
                    </a:lnTo>
                    <a:lnTo>
                      <a:pt x="1220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BE3461C4-2477-4891-B89D-7322AA02C8D5}"/>
                  </a:ext>
                </a:extLst>
              </p:cNvPr>
              <p:cNvSpPr/>
              <p:nvPr/>
            </p:nvSpPr>
            <p:spPr>
              <a:xfrm>
                <a:off x="35623500" y="26565224"/>
                <a:ext cx="234948" cy="209552"/>
              </a:xfrm>
              <a:custGeom>
                <a:avLst/>
                <a:gdLst>
                  <a:gd name="connsiteX0" fmla="*/ 184148 w 234948"/>
                  <a:gd name="connsiteY0" fmla="*/ 0 h 209552"/>
                  <a:gd name="connsiteX1" fmla="*/ 225424 w 234948"/>
                  <a:gd name="connsiteY1" fmla="*/ 22226 h 209552"/>
                  <a:gd name="connsiteX2" fmla="*/ 234948 w 234948"/>
                  <a:gd name="connsiteY2" fmla="*/ 50800 h 209552"/>
                  <a:gd name="connsiteX3" fmla="*/ 196852 w 234948"/>
                  <a:gd name="connsiteY3" fmla="*/ 120652 h 209552"/>
                  <a:gd name="connsiteX4" fmla="*/ 194704 w 234948"/>
                  <a:gd name="connsiteY4" fmla="*/ 148562 h 209552"/>
                  <a:gd name="connsiteX5" fmla="*/ 142876 w 234948"/>
                  <a:gd name="connsiteY5" fmla="*/ 152400 h 209552"/>
                  <a:gd name="connsiteX6" fmla="*/ 82548 w 234948"/>
                  <a:gd name="connsiteY6" fmla="*/ 209552 h 209552"/>
                  <a:gd name="connsiteX7" fmla="*/ 0 w 234948"/>
                  <a:gd name="connsiteY7" fmla="*/ 206376 h 209552"/>
                  <a:gd name="connsiteX8" fmla="*/ 11800 w 234948"/>
                  <a:gd name="connsiteY8" fmla="*/ 132636 h 209552"/>
                  <a:gd name="connsiteX9" fmla="*/ 69852 w 234948"/>
                  <a:gd name="connsiteY9" fmla="*/ 82552 h 209552"/>
                  <a:gd name="connsiteX10" fmla="*/ 184148 w 234948"/>
                  <a:gd name="connsiteY10" fmla="*/ 0 h 209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4948" h="209552">
                    <a:moveTo>
                      <a:pt x="184148" y="0"/>
                    </a:moveTo>
                    <a:lnTo>
                      <a:pt x="225424" y="22226"/>
                    </a:lnTo>
                    <a:lnTo>
                      <a:pt x="234948" y="50800"/>
                    </a:lnTo>
                    <a:lnTo>
                      <a:pt x="196852" y="120652"/>
                    </a:lnTo>
                    <a:lnTo>
                      <a:pt x="194704" y="148562"/>
                    </a:lnTo>
                    <a:lnTo>
                      <a:pt x="142876" y="152400"/>
                    </a:lnTo>
                    <a:lnTo>
                      <a:pt x="82548" y="209552"/>
                    </a:lnTo>
                    <a:lnTo>
                      <a:pt x="0" y="206376"/>
                    </a:lnTo>
                    <a:lnTo>
                      <a:pt x="11800" y="132636"/>
                    </a:lnTo>
                    <a:lnTo>
                      <a:pt x="69852" y="82552"/>
                    </a:lnTo>
                    <a:lnTo>
                      <a:pt x="1841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3A5C826B-446C-4A0E-9AC6-F258A86ED2CC}"/>
                  </a:ext>
                </a:extLst>
              </p:cNvPr>
              <p:cNvSpPr/>
              <p:nvPr/>
            </p:nvSpPr>
            <p:spPr>
              <a:xfrm>
                <a:off x="37241080" y="26816050"/>
                <a:ext cx="754988" cy="438150"/>
              </a:xfrm>
              <a:custGeom>
                <a:avLst/>
                <a:gdLst>
                  <a:gd name="connsiteX0" fmla="*/ 344568 w 754988"/>
                  <a:gd name="connsiteY0" fmla="*/ 0 h 438150"/>
                  <a:gd name="connsiteX1" fmla="*/ 430296 w 754988"/>
                  <a:gd name="connsiteY1" fmla="*/ 69850 h 438150"/>
                  <a:gd name="connsiteX2" fmla="*/ 496968 w 754988"/>
                  <a:gd name="connsiteY2" fmla="*/ 38100 h 438150"/>
                  <a:gd name="connsiteX3" fmla="*/ 627144 w 754988"/>
                  <a:gd name="connsiteY3" fmla="*/ 47626 h 438150"/>
                  <a:gd name="connsiteX4" fmla="*/ 671596 w 754988"/>
                  <a:gd name="connsiteY4" fmla="*/ 95250 h 438150"/>
                  <a:gd name="connsiteX5" fmla="*/ 754988 w 754988"/>
                  <a:gd name="connsiteY5" fmla="*/ 122400 h 438150"/>
                  <a:gd name="connsiteX6" fmla="*/ 681120 w 754988"/>
                  <a:gd name="connsiteY6" fmla="*/ 177800 h 438150"/>
                  <a:gd name="connsiteX7" fmla="*/ 541420 w 754988"/>
                  <a:gd name="connsiteY7" fmla="*/ 196850 h 438150"/>
                  <a:gd name="connsiteX8" fmla="*/ 503320 w 754988"/>
                  <a:gd name="connsiteY8" fmla="*/ 241300 h 438150"/>
                  <a:gd name="connsiteX9" fmla="*/ 507392 w 754988"/>
                  <a:gd name="connsiteY9" fmla="*/ 243456 h 438150"/>
                  <a:gd name="connsiteX10" fmla="*/ 376320 w 754988"/>
                  <a:gd name="connsiteY10" fmla="*/ 276226 h 438150"/>
                  <a:gd name="connsiteX11" fmla="*/ 378220 w 754988"/>
                  <a:gd name="connsiteY11" fmla="*/ 280344 h 438150"/>
                  <a:gd name="connsiteX12" fmla="*/ 347744 w 754988"/>
                  <a:gd name="connsiteY12" fmla="*/ 282574 h 438150"/>
                  <a:gd name="connsiteX13" fmla="*/ 249320 w 754988"/>
                  <a:gd name="connsiteY13" fmla="*/ 412750 h 438150"/>
                  <a:gd name="connsiteX14" fmla="*/ 154072 w 754988"/>
                  <a:gd name="connsiteY14" fmla="*/ 406400 h 438150"/>
                  <a:gd name="connsiteX15" fmla="*/ 33420 w 754988"/>
                  <a:gd name="connsiteY15" fmla="*/ 438150 h 438150"/>
                  <a:gd name="connsiteX16" fmla="*/ 0 w 754988"/>
                  <a:gd name="connsiteY16" fmla="*/ 266282 h 438150"/>
                  <a:gd name="connsiteX17" fmla="*/ 20720 w 754988"/>
                  <a:gd name="connsiteY17" fmla="*/ 222250 h 438150"/>
                  <a:gd name="connsiteX18" fmla="*/ 109620 w 754988"/>
                  <a:gd name="connsiteY18" fmla="*/ 225426 h 438150"/>
                  <a:gd name="connsiteX19" fmla="*/ 312820 w 754988"/>
                  <a:gd name="connsiteY19" fmla="*/ 88900 h 438150"/>
                  <a:gd name="connsiteX20" fmla="*/ 344568 w 754988"/>
                  <a:gd name="connsiteY20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4988" h="438150">
                    <a:moveTo>
                      <a:pt x="344568" y="0"/>
                    </a:moveTo>
                    <a:lnTo>
                      <a:pt x="430296" y="69850"/>
                    </a:lnTo>
                    <a:lnTo>
                      <a:pt x="496968" y="38100"/>
                    </a:lnTo>
                    <a:lnTo>
                      <a:pt x="627144" y="47626"/>
                    </a:lnTo>
                    <a:lnTo>
                      <a:pt x="671596" y="95250"/>
                    </a:lnTo>
                    <a:lnTo>
                      <a:pt x="754988" y="122400"/>
                    </a:lnTo>
                    <a:lnTo>
                      <a:pt x="681120" y="177800"/>
                    </a:lnTo>
                    <a:lnTo>
                      <a:pt x="541420" y="196850"/>
                    </a:lnTo>
                    <a:lnTo>
                      <a:pt x="503320" y="241300"/>
                    </a:lnTo>
                    <a:lnTo>
                      <a:pt x="507392" y="243456"/>
                    </a:lnTo>
                    <a:lnTo>
                      <a:pt x="376320" y="276226"/>
                    </a:lnTo>
                    <a:lnTo>
                      <a:pt x="378220" y="280344"/>
                    </a:lnTo>
                    <a:lnTo>
                      <a:pt x="347744" y="282574"/>
                    </a:lnTo>
                    <a:lnTo>
                      <a:pt x="249320" y="412750"/>
                    </a:lnTo>
                    <a:lnTo>
                      <a:pt x="154072" y="406400"/>
                    </a:lnTo>
                    <a:lnTo>
                      <a:pt x="33420" y="438150"/>
                    </a:lnTo>
                    <a:lnTo>
                      <a:pt x="0" y="266282"/>
                    </a:lnTo>
                    <a:lnTo>
                      <a:pt x="20720" y="222250"/>
                    </a:lnTo>
                    <a:lnTo>
                      <a:pt x="109620" y="225426"/>
                    </a:lnTo>
                    <a:lnTo>
                      <a:pt x="312820" y="88900"/>
                    </a:lnTo>
                    <a:lnTo>
                      <a:pt x="3445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EE8C9150-6BA6-4807-BC3A-A6B0C9933425}"/>
                  </a:ext>
                </a:extLst>
              </p:cNvPr>
              <p:cNvSpPr/>
              <p:nvPr/>
            </p:nvSpPr>
            <p:spPr>
              <a:xfrm>
                <a:off x="35239324" y="26952810"/>
                <a:ext cx="358776" cy="676040"/>
              </a:xfrm>
              <a:custGeom>
                <a:avLst/>
                <a:gdLst>
                  <a:gd name="connsiteX0" fmla="*/ 192268 w 358776"/>
                  <a:gd name="connsiteY0" fmla="*/ 0 h 676040"/>
                  <a:gd name="connsiteX1" fmla="*/ 225428 w 358776"/>
                  <a:gd name="connsiteY1" fmla="*/ 44214 h 676040"/>
                  <a:gd name="connsiteX2" fmla="*/ 323852 w 358776"/>
                  <a:gd name="connsiteY2" fmla="*/ 53740 h 676040"/>
                  <a:gd name="connsiteX3" fmla="*/ 358776 w 358776"/>
                  <a:gd name="connsiteY3" fmla="*/ 114066 h 676040"/>
                  <a:gd name="connsiteX4" fmla="*/ 317500 w 358776"/>
                  <a:gd name="connsiteY4" fmla="*/ 441090 h 676040"/>
                  <a:gd name="connsiteX5" fmla="*/ 285752 w 358776"/>
                  <a:gd name="connsiteY5" fmla="*/ 482366 h 676040"/>
                  <a:gd name="connsiteX6" fmla="*/ 307976 w 358776"/>
                  <a:gd name="connsiteY6" fmla="*/ 625240 h 676040"/>
                  <a:gd name="connsiteX7" fmla="*/ 190500 w 358776"/>
                  <a:gd name="connsiteY7" fmla="*/ 676040 h 676040"/>
                  <a:gd name="connsiteX8" fmla="*/ 0 w 358776"/>
                  <a:gd name="connsiteY8" fmla="*/ 453790 h 676040"/>
                  <a:gd name="connsiteX9" fmla="*/ 0 w 358776"/>
                  <a:gd name="connsiteY9" fmla="*/ 279164 h 676040"/>
                  <a:gd name="connsiteX10" fmla="*/ 31752 w 358776"/>
                  <a:gd name="connsiteY10" fmla="*/ 285514 h 676040"/>
                  <a:gd name="connsiteX11" fmla="*/ 98428 w 358776"/>
                  <a:gd name="connsiteY11" fmla="*/ 183914 h 676040"/>
                  <a:gd name="connsiteX12" fmla="*/ 79376 w 358776"/>
                  <a:gd name="connsiteY12" fmla="*/ 69614 h 676040"/>
                  <a:gd name="connsiteX13" fmla="*/ 192268 w 358776"/>
                  <a:gd name="connsiteY13" fmla="*/ 0 h 676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8776" h="676040">
                    <a:moveTo>
                      <a:pt x="192268" y="0"/>
                    </a:moveTo>
                    <a:lnTo>
                      <a:pt x="225428" y="44214"/>
                    </a:lnTo>
                    <a:lnTo>
                      <a:pt x="323852" y="53740"/>
                    </a:lnTo>
                    <a:lnTo>
                      <a:pt x="358776" y="114066"/>
                    </a:lnTo>
                    <a:lnTo>
                      <a:pt x="317500" y="441090"/>
                    </a:lnTo>
                    <a:lnTo>
                      <a:pt x="285752" y="482366"/>
                    </a:lnTo>
                    <a:lnTo>
                      <a:pt x="307976" y="625240"/>
                    </a:lnTo>
                    <a:lnTo>
                      <a:pt x="190500" y="676040"/>
                    </a:lnTo>
                    <a:lnTo>
                      <a:pt x="0" y="453790"/>
                    </a:lnTo>
                    <a:lnTo>
                      <a:pt x="0" y="279164"/>
                    </a:lnTo>
                    <a:lnTo>
                      <a:pt x="31752" y="285514"/>
                    </a:lnTo>
                    <a:lnTo>
                      <a:pt x="98428" y="183914"/>
                    </a:lnTo>
                    <a:lnTo>
                      <a:pt x="79376" y="69614"/>
                    </a:lnTo>
                    <a:lnTo>
                      <a:pt x="1922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91AEBC06-A591-41B1-9875-01C431773145}"/>
                  </a:ext>
                </a:extLst>
              </p:cNvPr>
              <p:cNvSpPr/>
              <p:nvPr/>
            </p:nvSpPr>
            <p:spPr>
              <a:xfrm>
                <a:off x="36699824" y="27336750"/>
                <a:ext cx="576544" cy="228600"/>
              </a:xfrm>
              <a:custGeom>
                <a:avLst/>
                <a:gdLst>
                  <a:gd name="connsiteX0" fmla="*/ 123824 w 576544"/>
                  <a:gd name="connsiteY0" fmla="*/ 0 h 228600"/>
                  <a:gd name="connsiteX1" fmla="*/ 520700 w 576544"/>
                  <a:gd name="connsiteY1" fmla="*/ 41274 h 228600"/>
                  <a:gd name="connsiteX2" fmla="*/ 576544 w 576544"/>
                  <a:gd name="connsiteY2" fmla="*/ 71524 h 228600"/>
                  <a:gd name="connsiteX3" fmla="*/ 450852 w 576544"/>
                  <a:gd name="connsiteY3" fmla="*/ 63500 h 228600"/>
                  <a:gd name="connsiteX4" fmla="*/ 434976 w 576544"/>
                  <a:gd name="connsiteY4" fmla="*/ 92074 h 228600"/>
                  <a:gd name="connsiteX5" fmla="*/ 371476 w 576544"/>
                  <a:gd name="connsiteY5" fmla="*/ 92074 h 228600"/>
                  <a:gd name="connsiteX6" fmla="*/ 225424 w 576544"/>
                  <a:gd name="connsiteY6" fmla="*/ 161926 h 228600"/>
                  <a:gd name="connsiteX7" fmla="*/ 200024 w 576544"/>
                  <a:gd name="connsiteY7" fmla="*/ 228600 h 228600"/>
                  <a:gd name="connsiteX8" fmla="*/ 133844 w 576544"/>
                  <a:gd name="connsiteY8" fmla="*/ 183474 h 228600"/>
                  <a:gd name="connsiteX9" fmla="*/ 133352 w 576544"/>
                  <a:gd name="connsiteY9" fmla="*/ 168274 h 228600"/>
                  <a:gd name="connsiteX10" fmla="*/ 0 w 576544"/>
                  <a:gd name="connsiteY10" fmla="*/ 69850 h 228600"/>
                  <a:gd name="connsiteX11" fmla="*/ 82552 w 576544"/>
                  <a:gd name="connsiteY11" fmla="*/ 63500 h 228600"/>
                  <a:gd name="connsiteX12" fmla="*/ 123824 w 576544"/>
                  <a:gd name="connsiteY12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6544" h="228600">
                    <a:moveTo>
                      <a:pt x="123824" y="0"/>
                    </a:moveTo>
                    <a:lnTo>
                      <a:pt x="520700" y="41274"/>
                    </a:lnTo>
                    <a:lnTo>
                      <a:pt x="576544" y="71524"/>
                    </a:lnTo>
                    <a:lnTo>
                      <a:pt x="450852" y="63500"/>
                    </a:lnTo>
                    <a:lnTo>
                      <a:pt x="434976" y="92074"/>
                    </a:lnTo>
                    <a:lnTo>
                      <a:pt x="371476" y="92074"/>
                    </a:lnTo>
                    <a:lnTo>
                      <a:pt x="225424" y="161926"/>
                    </a:lnTo>
                    <a:lnTo>
                      <a:pt x="200024" y="228600"/>
                    </a:lnTo>
                    <a:lnTo>
                      <a:pt x="133844" y="183474"/>
                    </a:lnTo>
                    <a:lnTo>
                      <a:pt x="133352" y="168274"/>
                    </a:lnTo>
                    <a:lnTo>
                      <a:pt x="0" y="69850"/>
                    </a:lnTo>
                    <a:lnTo>
                      <a:pt x="82552" y="63500"/>
                    </a:lnTo>
                    <a:lnTo>
                      <a:pt x="1238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5AD8FBD7-FB2E-4C22-A93E-F0B608230654}"/>
                  </a:ext>
                </a:extLst>
              </p:cNvPr>
              <p:cNvSpPr/>
              <p:nvPr/>
            </p:nvSpPr>
            <p:spPr>
              <a:xfrm>
                <a:off x="34734500" y="27949524"/>
                <a:ext cx="844548" cy="425452"/>
              </a:xfrm>
              <a:custGeom>
                <a:avLst/>
                <a:gdLst>
                  <a:gd name="connsiteX0" fmla="*/ 530224 w 844548"/>
                  <a:gd name="connsiteY0" fmla="*/ 0 h 425452"/>
                  <a:gd name="connsiteX1" fmla="*/ 603252 w 844548"/>
                  <a:gd name="connsiteY1" fmla="*/ 3176 h 425452"/>
                  <a:gd name="connsiteX2" fmla="*/ 641348 w 844548"/>
                  <a:gd name="connsiteY2" fmla="*/ 41276 h 425452"/>
                  <a:gd name="connsiteX3" fmla="*/ 733424 w 844548"/>
                  <a:gd name="connsiteY3" fmla="*/ 50800 h 425452"/>
                  <a:gd name="connsiteX4" fmla="*/ 844548 w 844548"/>
                  <a:gd name="connsiteY4" fmla="*/ 149226 h 425452"/>
                  <a:gd name="connsiteX5" fmla="*/ 831852 w 844548"/>
                  <a:gd name="connsiteY5" fmla="*/ 187326 h 425452"/>
                  <a:gd name="connsiteX6" fmla="*/ 771524 w 844548"/>
                  <a:gd name="connsiteY6" fmla="*/ 260352 h 425452"/>
                  <a:gd name="connsiteX7" fmla="*/ 723900 w 844548"/>
                  <a:gd name="connsiteY7" fmla="*/ 276226 h 425452"/>
                  <a:gd name="connsiteX8" fmla="*/ 666748 w 844548"/>
                  <a:gd name="connsiteY8" fmla="*/ 333376 h 425452"/>
                  <a:gd name="connsiteX9" fmla="*/ 641348 w 844548"/>
                  <a:gd name="connsiteY9" fmla="*/ 393700 h 425452"/>
                  <a:gd name="connsiteX10" fmla="*/ 508000 w 844548"/>
                  <a:gd name="connsiteY10" fmla="*/ 393700 h 425452"/>
                  <a:gd name="connsiteX11" fmla="*/ 434976 w 844548"/>
                  <a:gd name="connsiteY11" fmla="*/ 298452 h 425452"/>
                  <a:gd name="connsiteX12" fmla="*/ 387348 w 844548"/>
                  <a:gd name="connsiteY12" fmla="*/ 288926 h 425452"/>
                  <a:gd name="connsiteX13" fmla="*/ 349252 w 844548"/>
                  <a:gd name="connsiteY13" fmla="*/ 311152 h 425452"/>
                  <a:gd name="connsiteX14" fmla="*/ 365124 w 844548"/>
                  <a:gd name="connsiteY14" fmla="*/ 368300 h 425452"/>
                  <a:gd name="connsiteX15" fmla="*/ 342900 w 844548"/>
                  <a:gd name="connsiteY15" fmla="*/ 419100 h 425452"/>
                  <a:gd name="connsiteX16" fmla="*/ 193676 w 844548"/>
                  <a:gd name="connsiteY16" fmla="*/ 425452 h 425452"/>
                  <a:gd name="connsiteX17" fmla="*/ 184148 w 844548"/>
                  <a:gd name="connsiteY17" fmla="*/ 387352 h 425452"/>
                  <a:gd name="connsiteX18" fmla="*/ 130176 w 844548"/>
                  <a:gd name="connsiteY18" fmla="*/ 330200 h 425452"/>
                  <a:gd name="connsiteX19" fmla="*/ 34924 w 844548"/>
                  <a:gd name="connsiteY19" fmla="*/ 396876 h 425452"/>
                  <a:gd name="connsiteX20" fmla="*/ 21060 w 844548"/>
                  <a:gd name="connsiteY20" fmla="*/ 384610 h 425452"/>
                  <a:gd name="connsiteX21" fmla="*/ 0 w 844548"/>
                  <a:gd name="connsiteY21" fmla="*/ 263526 h 425452"/>
                  <a:gd name="connsiteX22" fmla="*/ 95252 w 844548"/>
                  <a:gd name="connsiteY22" fmla="*/ 269876 h 425452"/>
                  <a:gd name="connsiteX23" fmla="*/ 165100 w 844548"/>
                  <a:gd name="connsiteY23" fmla="*/ 219076 h 425452"/>
                  <a:gd name="connsiteX24" fmla="*/ 165100 w 844548"/>
                  <a:gd name="connsiteY24" fmla="*/ 130176 h 425452"/>
                  <a:gd name="connsiteX25" fmla="*/ 234948 w 844548"/>
                  <a:gd name="connsiteY25" fmla="*/ 104776 h 425452"/>
                  <a:gd name="connsiteX26" fmla="*/ 234948 w 844548"/>
                  <a:gd name="connsiteY26" fmla="*/ 101974 h 425452"/>
                  <a:gd name="connsiteX27" fmla="*/ 282576 w 844548"/>
                  <a:gd name="connsiteY27" fmla="*/ 120652 h 425452"/>
                  <a:gd name="connsiteX28" fmla="*/ 396876 w 844548"/>
                  <a:gd name="connsiteY28" fmla="*/ 114300 h 425452"/>
                  <a:gd name="connsiteX29" fmla="*/ 530224 w 844548"/>
                  <a:gd name="connsiteY29" fmla="*/ 0 h 425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44548" h="425452">
                    <a:moveTo>
                      <a:pt x="530224" y="0"/>
                    </a:moveTo>
                    <a:lnTo>
                      <a:pt x="603252" y="3176"/>
                    </a:lnTo>
                    <a:lnTo>
                      <a:pt x="641348" y="41276"/>
                    </a:lnTo>
                    <a:lnTo>
                      <a:pt x="733424" y="50800"/>
                    </a:lnTo>
                    <a:lnTo>
                      <a:pt x="844548" y="149226"/>
                    </a:lnTo>
                    <a:lnTo>
                      <a:pt x="831852" y="187326"/>
                    </a:lnTo>
                    <a:lnTo>
                      <a:pt x="771524" y="260352"/>
                    </a:lnTo>
                    <a:lnTo>
                      <a:pt x="723900" y="276226"/>
                    </a:lnTo>
                    <a:lnTo>
                      <a:pt x="666748" y="333376"/>
                    </a:lnTo>
                    <a:lnTo>
                      <a:pt x="641348" y="393700"/>
                    </a:lnTo>
                    <a:lnTo>
                      <a:pt x="508000" y="393700"/>
                    </a:lnTo>
                    <a:lnTo>
                      <a:pt x="434976" y="298452"/>
                    </a:lnTo>
                    <a:lnTo>
                      <a:pt x="387348" y="288926"/>
                    </a:lnTo>
                    <a:lnTo>
                      <a:pt x="349252" y="311152"/>
                    </a:lnTo>
                    <a:lnTo>
                      <a:pt x="365124" y="368300"/>
                    </a:lnTo>
                    <a:lnTo>
                      <a:pt x="342900" y="419100"/>
                    </a:lnTo>
                    <a:lnTo>
                      <a:pt x="193676" y="425452"/>
                    </a:lnTo>
                    <a:lnTo>
                      <a:pt x="184148" y="387352"/>
                    </a:lnTo>
                    <a:lnTo>
                      <a:pt x="130176" y="330200"/>
                    </a:lnTo>
                    <a:lnTo>
                      <a:pt x="34924" y="396876"/>
                    </a:lnTo>
                    <a:lnTo>
                      <a:pt x="21060" y="384610"/>
                    </a:lnTo>
                    <a:lnTo>
                      <a:pt x="0" y="263526"/>
                    </a:lnTo>
                    <a:lnTo>
                      <a:pt x="95252" y="269876"/>
                    </a:lnTo>
                    <a:lnTo>
                      <a:pt x="165100" y="219076"/>
                    </a:lnTo>
                    <a:lnTo>
                      <a:pt x="165100" y="130176"/>
                    </a:lnTo>
                    <a:lnTo>
                      <a:pt x="234948" y="104776"/>
                    </a:lnTo>
                    <a:lnTo>
                      <a:pt x="234948" y="101974"/>
                    </a:lnTo>
                    <a:lnTo>
                      <a:pt x="282576" y="120652"/>
                    </a:lnTo>
                    <a:lnTo>
                      <a:pt x="396876" y="114300"/>
                    </a:lnTo>
                    <a:lnTo>
                      <a:pt x="5302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2CC24784-6BD7-4EE1-A001-CEE51424598F}"/>
                  </a:ext>
                </a:extLst>
              </p:cNvPr>
              <p:cNvSpPr/>
              <p:nvPr/>
            </p:nvSpPr>
            <p:spPr>
              <a:xfrm>
                <a:off x="34674812" y="28454350"/>
                <a:ext cx="682792" cy="676274"/>
              </a:xfrm>
              <a:custGeom>
                <a:avLst/>
                <a:gdLst>
                  <a:gd name="connsiteX0" fmla="*/ 24764 w 682792"/>
                  <a:gd name="connsiteY0" fmla="*/ 0 h 676274"/>
                  <a:gd name="connsiteX1" fmla="*/ 107312 w 682792"/>
                  <a:gd name="connsiteY1" fmla="*/ 0 h 676274"/>
                  <a:gd name="connsiteX2" fmla="*/ 154940 w 682792"/>
                  <a:gd name="connsiteY2" fmla="*/ 69850 h 676274"/>
                  <a:gd name="connsiteX3" fmla="*/ 231140 w 682792"/>
                  <a:gd name="connsiteY3" fmla="*/ 50800 h 676274"/>
                  <a:gd name="connsiteX4" fmla="*/ 278764 w 682792"/>
                  <a:gd name="connsiteY4" fmla="*/ 92074 h 676274"/>
                  <a:gd name="connsiteX5" fmla="*/ 285112 w 682792"/>
                  <a:gd name="connsiteY5" fmla="*/ 127000 h 676274"/>
                  <a:gd name="connsiteX6" fmla="*/ 370836 w 682792"/>
                  <a:gd name="connsiteY6" fmla="*/ 184150 h 676274"/>
                  <a:gd name="connsiteX7" fmla="*/ 485140 w 682792"/>
                  <a:gd name="connsiteY7" fmla="*/ 133350 h 676274"/>
                  <a:gd name="connsiteX8" fmla="*/ 605788 w 682792"/>
                  <a:gd name="connsiteY8" fmla="*/ 241300 h 676274"/>
                  <a:gd name="connsiteX9" fmla="*/ 682792 w 682792"/>
                  <a:gd name="connsiteY9" fmla="*/ 269472 h 676274"/>
                  <a:gd name="connsiteX10" fmla="*/ 675636 w 682792"/>
                  <a:gd name="connsiteY10" fmla="*/ 273050 h 676274"/>
                  <a:gd name="connsiteX11" fmla="*/ 580388 w 682792"/>
                  <a:gd name="connsiteY11" fmla="*/ 387350 h 676274"/>
                  <a:gd name="connsiteX12" fmla="*/ 523236 w 682792"/>
                  <a:gd name="connsiteY12" fmla="*/ 444500 h 676274"/>
                  <a:gd name="connsiteX13" fmla="*/ 552356 w 682792"/>
                  <a:gd name="connsiteY13" fmla="*/ 508032 h 676274"/>
                  <a:gd name="connsiteX14" fmla="*/ 513712 w 682792"/>
                  <a:gd name="connsiteY14" fmla="*/ 581026 h 676274"/>
                  <a:gd name="connsiteX15" fmla="*/ 440688 w 682792"/>
                  <a:gd name="connsiteY15" fmla="*/ 584200 h 676274"/>
                  <a:gd name="connsiteX16" fmla="*/ 405764 w 682792"/>
                  <a:gd name="connsiteY16" fmla="*/ 676274 h 676274"/>
                  <a:gd name="connsiteX17" fmla="*/ 335424 w 682792"/>
                  <a:gd name="connsiteY17" fmla="*/ 675298 h 676274"/>
                  <a:gd name="connsiteX18" fmla="*/ 300988 w 682792"/>
                  <a:gd name="connsiteY18" fmla="*/ 606426 h 676274"/>
                  <a:gd name="connsiteX19" fmla="*/ 177164 w 682792"/>
                  <a:gd name="connsiteY19" fmla="*/ 530226 h 676274"/>
                  <a:gd name="connsiteX20" fmla="*/ 167636 w 682792"/>
                  <a:gd name="connsiteY20" fmla="*/ 406400 h 676274"/>
                  <a:gd name="connsiteX21" fmla="*/ 62864 w 682792"/>
                  <a:gd name="connsiteY21" fmla="*/ 406400 h 676274"/>
                  <a:gd name="connsiteX22" fmla="*/ 5712 w 682792"/>
                  <a:gd name="connsiteY22" fmla="*/ 311150 h 676274"/>
                  <a:gd name="connsiteX23" fmla="*/ 15236 w 682792"/>
                  <a:gd name="connsiteY23" fmla="*/ 234950 h 676274"/>
                  <a:gd name="connsiteX24" fmla="*/ 91436 w 682792"/>
                  <a:gd name="connsiteY24" fmla="*/ 168274 h 676274"/>
                  <a:gd name="connsiteX25" fmla="*/ 43812 w 682792"/>
                  <a:gd name="connsiteY25" fmla="*/ 63500 h 676274"/>
                  <a:gd name="connsiteX26" fmla="*/ 0 w 682792"/>
                  <a:gd name="connsiteY26" fmla="*/ 54738 h 676274"/>
                  <a:gd name="connsiteX27" fmla="*/ 24764 w 682792"/>
                  <a:gd name="connsiteY27" fmla="*/ 0 h 67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82792" h="676274">
                    <a:moveTo>
                      <a:pt x="24764" y="0"/>
                    </a:moveTo>
                    <a:lnTo>
                      <a:pt x="107312" y="0"/>
                    </a:lnTo>
                    <a:lnTo>
                      <a:pt x="154940" y="69850"/>
                    </a:lnTo>
                    <a:lnTo>
                      <a:pt x="231140" y="50800"/>
                    </a:lnTo>
                    <a:lnTo>
                      <a:pt x="278764" y="92074"/>
                    </a:lnTo>
                    <a:lnTo>
                      <a:pt x="285112" y="127000"/>
                    </a:lnTo>
                    <a:lnTo>
                      <a:pt x="370836" y="184150"/>
                    </a:lnTo>
                    <a:lnTo>
                      <a:pt x="485140" y="133350"/>
                    </a:lnTo>
                    <a:lnTo>
                      <a:pt x="605788" y="241300"/>
                    </a:lnTo>
                    <a:lnTo>
                      <a:pt x="682792" y="269472"/>
                    </a:lnTo>
                    <a:lnTo>
                      <a:pt x="675636" y="273050"/>
                    </a:lnTo>
                    <a:lnTo>
                      <a:pt x="580388" y="387350"/>
                    </a:lnTo>
                    <a:lnTo>
                      <a:pt x="523236" y="444500"/>
                    </a:lnTo>
                    <a:lnTo>
                      <a:pt x="552356" y="508032"/>
                    </a:lnTo>
                    <a:lnTo>
                      <a:pt x="513712" y="581026"/>
                    </a:lnTo>
                    <a:lnTo>
                      <a:pt x="440688" y="584200"/>
                    </a:lnTo>
                    <a:lnTo>
                      <a:pt x="405764" y="676274"/>
                    </a:lnTo>
                    <a:lnTo>
                      <a:pt x="335424" y="675298"/>
                    </a:lnTo>
                    <a:lnTo>
                      <a:pt x="300988" y="606426"/>
                    </a:lnTo>
                    <a:lnTo>
                      <a:pt x="177164" y="530226"/>
                    </a:lnTo>
                    <a:lnTo>
                      <a:pt x="167636" y="406400"/>
                    </a:lnTo>
                    <a:lnTo>
                      <a:pt x="62864" y="406400"/>
                    </a:lnTo>
                    <a:lnTo>
                      <a:pt x="5712" y="311150"/>
                    </a:lnTo>
                    <a:lnTo>
                      <a:pt x="15236" y="234950"/>
                    </a:lnTo>
                    <a:lnTo>
                      <a:pt x="91436" y="168274"/>
                    </a:lnTo>
                    <a:lnTo>
                      <a:pt x="43812" y="63500"/>
                    </a:lnTo>
                    <a:lnTo>
                      <a:pt x="0" y="54738"/>
                    </a:lnTo>
                    <a:lnTo>
                      <a:pt x="247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5E931324-9F75-4005-82CE-895E28164253}"/>
                  </a:ext>
                </a:extLst>
              </p:cNvPr>
              <p:cNvSpPr/>
              <p:nvPr/>
            </p:nvSpPr>
            <p:spPr>
              <a:xfrm>
                <a:off x="35874324" y="28465150"/>
                <a:ext cx="419100" cy="336939"/>
              </a:xfrm>
              <a:custGeom>
                <a:avLst/>
                <a:gdLst>
                  <a:gd name="connsiteX0" fmla="*/ 216372 w 419100"/>
                  <a:gd name="connsiteY0" fmla="*/ 291 h 336939"/>
                  <a:gd name="connsiteX1" fmla="*/ 254000 w 419100"/>
                  <a:gd name="connsiteY1" fmla="*/ 30475 h 336939"/>
                  <a:gd name="connsiteX2" fmla="*/ 273052 w 419100"/>
                  <a:gd name="connsiteY2" fmla="*/ 40001 h 336939"/>
                  <a:gd name="connsiteX3" fmla="*/ 323852 w 419100"/>
                  <a:gd name="connsiteY3" fmla="*/ 33651 h 336939"/>
                  <a:gd name="connsiteX4" fmla="*/ 358776 w 419100"/>
                  <a:gd name="connsiteY4" fmla="*/ 62227 h 336939"/>
                  <a:gd name="connsiteX5" fmla="*/ 407692 w 419100"/>
                  <a:gd name="connsiteY5" fmla="*/ 69021 h 336939"/>
                  <a:gd name="connsiteX6" fmla="*/ 406400 w 419100"/>
                  <a:gd name="connsiteY6" fmla="*/ 81275 h 336939"/>
                  <a:gd name="connsiteX7" fmla="*/ 419100 w 419100"/>
                  <a:gd name="connsiteY7" fmla="*/ 227327 h 336939"/>
                  <a:gd name="connsiteX8" fmla="*/ 296440 w 419100"/>
                  <a:gd name="connsiteY8" fmla="*/ 336939 h 336939"/>
                  <a:gd name="connsiteX9" fmla="*/ 241300 w 419100"/>
                  <a:gd name="connsiteY9" fmla="*/ 306701 h 336939"/>
                  <a:gd name="connsiteX10" fmla="*/ 44452 w 419100"/>
                  <a:gd name="connsiteY10" fmla="*/ 303527 h 336939"/>
                  <a:gd name="connsiteX11" fmla="*/ 0 w 419100"/>
                  <a:gd name="connsiteY11" fmla="*/ 236851 h 336939"/>
                  <a:gd name="connsiteX12" fmla="*/ 0 w 419100"/>
                  <a:gd name="connsiteY12" fmla="*/ 179701 h 336939"/>
                  <a:gd name="connsiteX13" fmla="*/ 47628 w 419100"/>
                  <a:gd name="connsiteY13" fmla="*/ 138427 h 336939"/>
                  <a:gd name="connsiteX14" fmla="*/ 120652 w 419100"/>
                  <a:gd name="connsiteY14" fmla="*/ 128901 h 336939"/>
                  <a:gd name="connsiteX15" fmla="*/ 152400 w 419100"/>
                  <a:gd name="connsiteY15" fmla="*/ 68575 h 336939"/>
                  <a:gd name="connsiteX16" fmla="*/ 180976 w 419100"/>
                  <a:gd name="connsiteY16" fmla="*/ 68575 h 336939"/>
                  <a:gd name="connsiteX17" fmla="*/ 215900 w 419100"/>
                  <a:gd name="connsiteY17" fmla="*/ 8251 h 336939"/>
                  <a:gd name="connsiteX18" fmla="*/ 216372 w 419100"/>
                  <a:gd name="connsiteY18" fmla="*/ 291 h 336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19100" h="336939">
                    <a:moveTo>
                      <a:pt x="216372" y="291"/>
                    </a:moveTo>
                    <a:cubicBezTo>
                      <a:pt x="217952" y="-2143"/>
                      <a:pt x="224764" y="10985"/>
                      <a:pt x="254000" y="30475"/>
                    </a:cubicBezTo>
                    <a:lnTo>
                      <a:pt x="273052" y="40001"/>
                    </a:lnTo>
                    <a:lnTo>
                      <a:pt x="323852" y="33651"/>
                    </a:lnTo>
                    <a:lnTo>
                      <a:pt x="358776" y="62227"/>
                    </a:lnTo>
                    <a:lnTo>
                      <a:pt x="407692" y="69021"/>
                    </a:lnTo>
                    <a:lnTo>
                      <a:pt x="406400" y="81275"/>
                    </a:lnTo>
                    <a:lnTo>
                      <a:pt x="419100" y="227327"/>
                    </a:lnTo>
                    <a:lnTo>
                      <a:pt x="296440" y="336939"/>
                    </a:lnTo>
                    <a:lnTo>
                      <a:pt x="241300" y="306701"/>
                    </a:lnTo>
                    <a:lnTo>
                      <a:pt x="44452" y="303527"/>
                    </a:lnTo>
                    <a:lnTo>
                      <a:pt x="0" y="236851"/>
                    </a:lnTo>
                    <a:lnTo>
                      <a:pt x="0" y="179701"/>
                    </a:lnTo>
                    <a:lnTo>
                      <a:pt x="47628" y="138427"/>
                    </a:lnTo>
                    <a:lnTo>
                      <a:pt x="120652" y="128901"/>
                    </a:lnTo>
                    <a:lnTo>
                      <a:pt x="152400" y="68575"/>
                    </a:lnTo>
                    <a:lnTo>
                      <a:pt x="180976" y="68575"/>
                    </a:lnTo>
                    <a:lnTo>
                      <a:pt x="215900" y="8251"/>
                    </a:lnTo>
                    <a:cubicBezTo>
                      <a:pt x="215900" y="3641"/>
                      <a:pt x="215844" y="1101"/>
                      <a:pt x="216372" y="291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C575ACFE-B9F4-400E-A2B3-41F97BE2E2AC}"/>
                  </a:ext>
                </a:extLst>
              </p:cNvPr>
              <p:cNvSpPr/>
              <p:nvPr/>
            </p:nvSpPr>
            <p:spPr>
              <a:xfrm>
                <a:off x="35750500" y="29068784"/>
                <a:ext cx="369988" cy="363466"/>
              </a:xfrm>
              <a:custGeom>
                <a:avLst/>
                <a:gdLst>
                  <a:gd name="connsiteX0" fmla="*/ 41848 w 369988"/>
                  <a:gd name="connsiteY0" fmla="*/ 0 h 363466"/>
                  <a:gd name="connsiteX1" fmla="*/ 53976 w 369988"/>
                  <a:gd name="connsiteY1" fmla="*/ 1516 h 363466"/>
                  <a:gd name="connsiteX2" fmla="*/ 177800 w 369988"/>
                  <a:gd name="connsiteY2" fmla="*/ 96766 h 363466"/>
                  <a:gd name="connsiteX3" fmla="*/ 244476 w 369988"/>
                  <a:gd name="connsiteY3" fmla="*/ 65016 h 363466"/>
                  <a:gd name="connsiteX4" fmla="*/ 288924 w 369988"/>
                  <a:gd name="connsiteY4" fmla="*/ 74540 h 363466"/>
                  <a:gd name="connsiteX5" fmla="*/ 369988 w 369988"/>
                  <a:gd name="connsiteY5" fmla="*/ 167186 h 363466"/>
                  <a:gd name="connsiteX6" fmla="*/ 279400 w 369988"/>
                  <a:gd name="connsiteY6" fmla="*/ 363466 h 363466"/>
                  <a:gd name="connsiteX7" fmla="*/ 184148 w 369988"/>
                  <a:gd name="connsiteY7" fmla="*/ 338066 h 363466"/>
                  <a:gd name="connsiteX8" fmla="*/ 171452 w 369988"/>
                  <a:gd name="connsiteY8" fmla="*/ 261866 h 363466"/>
                  <a:gd name="connsiteX9" fmla="*/ 88900 w 369988"/>
                  <a:gd name="connsiteY9" fmla="*/ 249166 h 363466"/>
                  <a:gd name="connsiteX10" fmla="*/ 0 w 369988"/>
                  <a:gd name="connsiteY10" fmla="*/ 77716 h 363466"/>
                  <a:gd name="connsiteX11" fmla="*/ 41848 w 369988"/>
                  <a:gd name="connsiteY11" fmla="*/ 0 h 363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69988" h="363466">
                    <a:moveTo>
                      <a:pt x="41848" y="0"/>
                    </a:moveTo>
                    <a:lnTo>
                      <a:pt x="53976" y="1516"/>
                    </a:lnTo>
                    <a:lnTo>
                      <a:pt x="177800" y="96766"/>
                    </a:lnTo>
                    <a:lnTo>
                      <a:pt x="244476" y="65016"/>
                    </a:lnTo>
                    <a:lnTo>
                      <a:pt x="288924" y="74540"/>
                    </a:lnTo>
                    <a:lnTo>
                      <a:pt x="369988" y="167186"/>
                    </a:lnTo>
                    <a:lnTo>
                      <a:pt x="279400" y="363466"/>
                    </a:lnTo>
                    <a:lnTo>
                      <a:pt x="184148" y="338066"/>
                    </a:lnTo>
                    <a:lnTo>
                      <a:pt x="171452" y="261866"/>
                    </a:lnTo>
                    <a:lnTo>
                      <a:pt x="88900" y="249166"/>
                    </a:lnTo>
                    <a:lnTo>
                      <a:pt x="0" y="77716"/>
                    </a:lnTo>
                    <a:lnTo>
                      <a:pt x="418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AAFDD7CC-E10F-48E9-AC76-A63A80DFB48F}"/>
                  </a:ext>
                </a:extLst>
              </p:cNvPr>
              <p:cNvSpPr/>
              <p:nvPr/>
            </p:nvSpPr>
            <p:spPr>
              <a:xfrm>
                <a:off x="37445952" y="23537112"/>
                <a:ext cx="298448" cy="399214"/>
              </a:xfrm>
              <a:custGeom>
                <a:avLst/>
                <a:gdLst>
                  <a:gd name="connsiteX0" fmla="*/ 213228 w 298448"/>
                  <a:gd name="connsiteY0" fmla="*/ 0 h 399214"/>
                  <a:gd name="connsiteX1" fmla="*/ 298448 w 298448"/>
                  <a:gd name="connsiteY1" fmla="*/ 34088 h 399214"/>
                  <a:gd name="connsiteX2" fmla="*/ 228600 w 298448"/>
                  <a:gd name="connsiteY2" fmla="*/ 122988 h 399214"/>
                  <a:gd name="connsiteX3" fmla="*/ 190496 w 298448"/>
                  <a:gd name="connsiteY3" fmla="*/ 218238 h 399214"/>
                  <a:gd name="connsiteX4" fmla="*/ 266696 w 298448"/>
                  <a:gd name="connsiteY4" fmla="*/ 275388 h 399214"/>
                  <a:gd name="connsiteX5" fmla="*/ 241296 w 298448"/>
                  <a:gd name="connsiteY5" fmla="*/ 364288 h 399214"/>
                  <a:gd name="connsiteX6" fmla="*/ 240596 w 298448"/>
                  <a:gd name="connsiteY6" fmla="*/ 371290 h 399214"/>
                  <a:gd name="connsiteX7" fmla="*/ 189704 w 298448"/>
                  <a:gd name="connsiteY7" fmla="*/ 365876 h 399214"/>
                  <a:gd name="connsiteX8" fmla="*/ 139692 w 298448"/>
                  <a:gd name="connsiteY8" fmla="*/ 399214 h 399214"/>
                  <a:gd name="connsiteX9" fmla="*/ 139696 w 298448"/>
                  <a:gd name="connsiteY9" fmla="*/ 399212 h 399214"/>
                  <a:gd name="connsiteX10" fmla="*/ 12696 w 298448"/>
                  <a:gd name="connsiteY10" fmla="*/ 269038 h 399214"/>
                  <a:gd name="connsiteX11" fmla="*/ 0 w 298448"/>
                  <a:gd name="connsiteY11" fmla="*/ 173788 h 399214"/>
                  <a:gd name="connsiteX12" fmla="*/ 101600 w 298448"/>
                  <a:gd name="connsiteY12" fmla="*/ 30912 h 399214"/>
                  <a:gd name="connsiteX13" fmla="*/ 213228 w 298448"/>
                  <a:gd name="connsiteY13" fmla="*/ 0 h 399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98448" h="399214">
                    <a:moveTo>
                      <a:pt x="213228" y="0"/>
                    </a:moveTo>
                    <a:lnTo>
                      <a:pt x="298448" y="34088"/>
                    </a:lnTo>
                    <a:lnTo>
                      <a:pt x="228600" y="122988"/>
                    </a:lnTo>
                    <a:lnTo>
                      <a:pt x="190496" y="218238"/>
                    </a:lnTo>
                    <a:lnTo>
                      <a:pt x="266696" y="275388"/>
                    </a:lnTo>
                    <a:lnTo>
                      <a:pt x="241296" y="364288"/>
                    </a:lnTo>
                    <a:lnTo>
                      <a:pt x="240596" y="371290"/>
                    </a:lnTo>
                    <a:lnTo>
                      <a:pt x="189704" y="365876"/>
                    </a:lnTo>
                    <a:lnTo>
                      <a:pt x="139692" y="399214"/>
                    </a:lnTo>
                    <a:lnTo>
                      <a:pt x="139696" y="399212"/>
                    </a:lnTo>
                    <a:lnTo>
                      <a:pt x="12696" y="269038"/>
                    </a:lnTo>
                    <a:lnTo>
                      <a:pt x="0" y="173788"/>
                    </a:lnTo>
                    <a:lnTo>
                      <a:pt x="101600" y="30912"/>
                    </a:lnTo>
                    <a:lnTo>
                      <a:pt x="21322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6CECC6E4-0477-46FA-A81D-E2A055E667C8}"/>
                  </a:ext>
                </a:extLst>
              </p:cNvPr>
              <p:cNvSpPr/>
              <p:nvPr/>
            </p:nvSpPr>
            <p:spPr>
              <a:xfrm>
                <a:off x="37009388" y="24531638"/>
                <a:ext cx="249220" cy="190404"/>
              </a:xfrm>
              <a:custGeom>
                <a:avLst/>
                <a:gdLst>
                  <a:gd name="connsiteX0" fmla="*/ 109536 w 249220"/>
                  <a:gd name="connsiteY0" fmla="*/ 0 h 190404"/>
                  <a:gd name="connsiteX1" fmla="*/ 183356 w 249220"/>
                  <a:gd name="connsiteY1" fmla="*/ 11906 h 190404"/>
                  <a:gd name="connsiteX2" fmla="*/ 249220 w 249220"/>
                  <a:gd name="connsiteY2" fmla="*/ 135404 h 190404"/>
                  <a:gd name="connsiteX3" fmla="*/ 201612 w 249220"/>
                  <a:gd name="connsiteY3" fmla="*/ 176212 h 190404"/>
                  <a:gd name="connsiteX4" fmla="*/ 202360 w 249220"/>
                  <a:gd name="connsiteY4" fmla="*/ 190404 h 190404"/>
                  <a:gd name="connsiteX5" fmla="*/ 126204 w 249220"/>
                  <a:gd name="connsiteY5" fmla="*/ 135730 h 190404"/>
                  <a:gd name="connsiteX6" fmla="*/ 73820 w 249220"/>
                  <a:gd name="connsiteY6" fmla="*/ 159542 h 190404"/>
                  <a:gd name="connsiteX7" fmla="*/ 0 w 249220"/>
                  <a:gd name="connsiteY7" fmla="*/ 154782 h 190404"/>
                  <a:gd name="connsiteX8" fmla="*/ 4764 w 249220"/>
                  <a:gd name="connsiteY8" fmla="*/ 83342 h 190404"/>
                  <a:gd name="connsiteX9" fmla="*/ 109536 w 249220"/>
                  <a:gd name="connsiteY9" fmla="*/ 0 h 190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9220" h="190404">
                    <a:moveTo>
                      <a:pt x="109536" y="0"/>
                    </a:moveTo>
                    <a:lnTo>
                      <a:pt x="183356" y="11906"/>
                    </a:lnTo>
                    <a:lnTo>
                      <a:pt x="249220" y="135404"/>
                    </a:lnTo>
                    <a:lnTo>
                      <a:pt x="201612" y="176212"/>
                    </a:lnTo>
                    <a:lnTo>
                      <a:pt x="202360" y="190404"/>
                    </a:lnTo>
                    <a:lnTo>
                      <a:pt x="126204" y="135730"/>
                    </a:lnTo>
                    <a:lnTo>
                      <a:pt x="73820" y="159542"/>
                    </a:lnTo>
                    <a:lnTo>
                      <a:pt x="0" y="154782"/>
                    </a:lnTo>
                    <a:lnTo>
                      <a:pt x="4764" y="83342"/>
                    </a:lnTo>
                    <a:lnTo>
                      <a:pt x="1095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D59DD9DD-36BD-462E-87BA-EB3BDBCA54C9}"/>
                  </a:ext>
                </a:extLst>
              </p:cNvPr>
              <p:cNvSpPr/>
              <p:nvPr/>
            </p:nvSpPr>
            <p:spPr>
              <a:xfrm>
                <a:off x="35880892" y="24736424"/>
                <a:ext cx="299820" cy="308104"/>
              </a:xfrm>
              <a:custGeom>
                <a:avLst/>
                <a:gdLst>
                  <a:gd name="connsiteX0" fmla="*/ 209332 w 299820"/>
                  <a:gd name="connsiteY0" fmla="*/ 0 h 308104"/>
                  <a:gd name="connsiteX1" fmla="*/ 299820 w 299820"/>
                  <a:gd name="connsiteY1" fmla="*/ 52388 h 308104"/>
                  <a:gd name="connsiteX2" fmla="*/ 299820 w 299820"/>
                  <a:gd name="connsiteY2" fmla="*/ 97632 h 308104"/>
                  <a:gd name="connsiteX3" fmla="*/ 287916 w 299820"/>
                  <a:gd name="connsiteY3" fmla="*/ 114300 h 308104"/>
                  <a:gd name="connsiteX4" fmla="*/ 276008 w 299820"/>
                  <a:gd name="connsiteY4" fmla="*/ 273844 h 308104"/>
                  <a:gd name="connsiteX5" fmla="*/ 245052 w 299820"/>
                  <a:gd name="connsiteY5" fmla="*/ 297656 h 308104"/>
                  <a:gd name="connsiteX6" fmla="*/ 202188 w 299820"/>
                  <a:gd name="connsiteY6" fmla="*/ 273844 h 308104"/>
                  <a:gd name="connsiteX7" fmla="*/ 72764 w 299820"/>
                  <a:gd name="connsiteY7" fmla="*/ 308104 h 308104"/>
                  <a:gd name="connsiteX8" fmla="*/ 72808 w 299820"/>
                  <a:gd name="connsiteY8" fmla="*/ 307976 h 308104"/>
                  <a:gd name="connsiteX9" fmla="*/ 22008 w 299820"/>
                  <a:gd name="connsiteY9" fmla="*/ 206376 h 308104"/>
                  <a:gd name="connsiteX10" fmla="*/ 41060 w 299820"/>
                  <a:gd name="connsiteY10" fmla="*/ 149226 h 308104"/>
                  <a:gd name="connsiteX11" fmla="*/ 9308 w 299820"/>
                  <a:gd name="connsiteY11" fmla="*/ 98426 h 308104"/>
                  <a:gd name="connsiteX12" fmla="*/ 0 w 299820"/>
                  <a:gd name="connsiteY12" fmla="*/ 99696 h 308104"/>
                  <a:gd name="connsiteX13" fmla="*/ 1172 w 299820"/>
                  <a:gd name="connsiteY13" fmla="*/ 93700 h 308104"/>
                  <a:gd name="connsiteX14" fmla="*/ 2164 w 299820"/>
                  <a:gd name="connsiteY14" fmla="*/ 90488 h 308104"/>
                  <a:gd name="connsiteX15" fmla="*/ 87888 w 299820"/>
                  <a:gd name="connsiteY15" fmla="*/ 2382 h 308104"/>
                  <a:gd name="connsiteX16" fmla="*/ 209332 w 299820"/>
                  <a:gd name="connsiteY16" fmla="*/ 0 h 308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9820" h="308104">
                    <a:moveTo>
                      <a:pt x="209332" y="0"/>
                    </a:moveTo>
                    <a:lnTo>
                      <a:pt x="299820" y="52388"/>
                    </a:lnTo>
                    <a:lnTo>
                      <a:pt x="299820" y="97632"/>
                    </a:lnTo>
                    <a:lnTo>
                      <a:pt x="287916" y="114300"/>
                    </a:lnTo>
                    <a:lnTo>
                      <a:pt x="276008" y="273844"/>
                    </a:lnTo>
                    <a:lnTo>
                      <a:pt x="245052" y="297656"/>
                    </a:lnTo>
                    <a:lnTo>
                      <a:pt x="202188" y="273844"/>
                    </a:lnTo>
                    <a:lnTo>
                      <a:pt x="72764" y="308104"/>
                    </a:lnTo>
                    <a:lnTo>
                      <a:pt x="72808" y="307976"/>
                    </a:lnTo>
                    <a:lnTo>
                      <a:pt x="22008" y="206376"/>
                    </a:lnTo>
                    <a:lnTo>
                      <a:pt x="41060" y="149226"/>
                    </a:lnTo>
                    <a:lnTo>
                      <a:pt x="9308" y="98426"/>
                    </a:lnTo>
                    <a:lnTo>
                      <a:pt x="0" y="99696"/>
                    </a:lnTo>
                    <a:lnTo>
                      <a:pt x="1172" y="93700"/>
                    </a:lnTo>
                    <a:lnTo>
                      <a:pt x="2164" y="90488"/>
                    </a:lnTo>
                    <a:lnTo>
                      <a:pt x="87888" y="2382"/>
                    </a:lnTo>
                    <a:lnTo>
                      <a:pt x="2093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EE9C201D-8C4D-4C6B-8545-CF1C0A72EDEB}"/>
                  </a:ext>
                </a:extLst>
              </p:cNvPr>
              <p:cNvSpPr/>
              <p:nvPr/>
            </p:nvSpPr>
            <p:spPr>
              <a:xfrm>
                <a:off x="35426920" y="25558750"/>
                <a:ext cx="341836" cy="287948"/>
              </a:xfrm>
              <a:custGeom>
                <a:avLst/>
                <a:gdLst>
                  <a:gd name="connsiteX0" fmla="*/ 152128 w 341836"/>
                  <a:gd name="connsiteY0" fmla="*/ 0 h 287948"/>
                  <a:gd name="connsiteX1" fmla="*/ 329928 w 341836"/>
                  <a:gd name="connsiteY1" fmla="*/ 57150 h 287948"/>
                  <a:gd name="connsiteX2" fmla="*/ 338260 w 341836"/>
                  <a:gd name="connsiteY2" fmla="*/ 55066 h 287948"/>
                  <a:gd name="connsiteX3" fmla="*/ 339456 w 341836"/>
                  <a:gd name="connsiteY3" fmla="*/ 101600 h 287948"/>
                  <a:gd name="connsiteX4" fmla="*/ 341836 w 341836"/>
                  <a:gd name="connsiteY4" fmla="*/ 201614 h 287948"/>
                  <a:gd name="connsiteX5" fmla="*/ 341836 w 341836"/>
                  <a:gd name="connsiteY5" fmla="*/ 287948 h 287948"/>
                  <a:gd name="connsiteX6" fmla="*/ 301356 w 341836"/>
                  <a:gd name="connsiteY6" fmla="*/ 238126 h 287948"/>
                  <a:gd name="connsiteX7" fmla="*/ 234680 w 341836"/>
                  <a:gd name="connsiteY7" fmla="*/ 273050 h 287948"/>
                  <a:gd name="connsiteX8" fmla="*/ 206104 w 341836"/>
                  <a:gd name="connsiteY8" fmla="*/ 254000 h 287948"/>
                  <a:gd name="connsiteX9" fmla="*/ 72756 w 341836"/>
                  <a:gd name="connsiteY9" fmla="*/ 228600 h 287948"/>
                  <a:gd name="connsiteX10" fmla="*/ 47356 w 341836"/>
                  <a:gd name="connsiteY10" fmla="*/ 241300 h 287948"/>
                  <a:gd name="connsiteX11" fmla="*/ 9256 w 341836"/>
                  <a:gd name="connsiteY11" fmla="*/ 225426 h 287948"/>
                  <a:gd name="connsiteX12" fmla="*/ 0 w 341836"/>
                  <a:gd name="connsiteY12" fmla="*/ 153240 h 287948"/>
                  <a:gd name="connsiteX13" fmla="*/ 139432 w 341836"/>
                  <a:gd name="connsiteY13" fmla="*/ 101600 h 287948"/>
                  <a:gd name="connsiteX14" fmla="*/ 152128 w 341836"/>
                  <a:gd name="connsiteY14" fmla="*/ 0 h 287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1836" h="287948">
                    <a:moveTo>
                      <a:pt x="152128" y="0"/>
                    </a:moveTo>
                    <a:lnTo>
                      <a:pt x="329928" y="57150"/>
                    </a:lnTo>
                    <a:lnTo>
                      <a:pt x="338260" y="55066"/>
                    </a:lnTo>
                    <a:lnTo>
                      <a:pt x="339456" y="101600"/>
                    </a:lnTo>
                    <a:cubicBezTo>
                      <a:pt x="340248" y="134938"/>
                      <a:pt x="341040" y="168274"/>
                      <a:pt x="341836" y="201614"/>
                    </a:cubicBezTo>
                    <a:lnTo>
                      <a:pt x="341836" y="287948"/>
                    </a:lnTo>
                    <a:lnTo>
                      <a:pt x="301356" y="238126"/>
                    </a:lnTo>
                    <a:lnTo>
                      <a:pt x="234680" y="273050"/>
                    </a:lnTo>
                    <a:lnTo>
                      <a:pt x="206104" y="254000"/>
                    </a:lnTo>
                    <a:lnTo>
                      <a:pt x="72756" y="228600"/>
                    </a:lnTo>
                    <a:lnTo>
                      <a:pt x="47356" y="241300"/>
                    </a:lnTo>
                    <a:lnTo>
                      <a:pt x="9256" y="225426"/>
                    </a:lnTo>
                    <a:lnTo>
                      <a:pt x="0" y="153240"/>
                    </a:lnTo>
                    <a:lnTo>
                      <a:pt x="139432" y="101600"/>
                    </a:lnTo>
                    <a:lnTo>
                      <a:pt x="15212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816C4868-77BB-49E5-9FD0-188D4EF8CB52}"/>
                  </a:ext>
                </a:extLst>
              </p:cNvPr>
              <p:cNvSpPr/>
              <p:nvPr/>
            </p:nvSpPr>
            <p:spPr>
              <a:xfrm>
                <a:off x="35431592" y="26697860"/>
                <a:ext cx="424012" cy="369808"/>
              </a:xfrm>
              <a:custGeom>
                <a:avLst/>
                <a:gdLst>
                  <a:gd name="connsiteX0" fmla="*/ 203708 w 424012"/>
                  <a:gd name="connsiteY0" fmla="*/ 0 h 369808"/>
                  <a:gd name="connsiteX1" fmla="*/ 191908 w 424012"/>
                  <a:gd name="connsiteY1" fmla="*/ 73740 h 369808"/>
                  <a:gd name="connsiteX2" fmla="*/ 274456 w 424012"/>
                  <a:gd name="connsiteY2" fmla="*/ 76916 h 369808"/>
                  <a:gd name="connsiteX3" fmla="*/ 334784 w 424012"/>
                  <a:gd name="connsiteY3" fmla="*/ 19764 h 369808"/>
                  <a:gd name="connsiteX4" fmla="*/ 386612 w 424012"/>
                  <a:gd name="connsiteY4" fmla="*/ 15926 h 369808"/>
                  <a:gd name="connsiteX5" fmla="*/ 385584 w 424012"/>
                  <a:gd name="connsiteY5" fmla="*/ 29290 h 369808"/>
                  <a:gd name="connsiteX6" fmla="*/ 398284 w 424012"/>
                  <a:gd name="connsiteY6" fmla="*/ 102316 h 369808"/>
                  <a:gd name="connsiteX7" fmla="*/ 424012 w 424012"/>
                  <a:gd name="connsiteY7" fmla="*/ 76588 h 369808"/>
                  <a:gd name="connsiteX8" fmla="*/ 410984 w 424012"/>
                  <a:gd name="connsiteY8" fmla="*/ 143590 h 369808"/>
                  <a:gd name="connsiteX9" fmla="*/ 215720 w 424012"/>
                  <a:gd name="connsiteY9" fmla="*/ 369808 h 369808"/>
                  <a:gd name="connsiteX10" fmla="*/ 164724 w 424012"/>
                  <a:gd name="connsiteY10" fmla="*/ 365934 h 369808"/>
                  <a:gd name="connsiteX11" fmla="*/ 131584 w 424012"/>
                  <a:gd name="connsiteY11" fmla="*/ 308690 h 369808"/>
                  <a:gd name="connsiteX12" fmla="*/ 33160 w 424012"/>
                  <a:gd name="connsiteY12" fmla="*/ 299164 h 369808"/>
                  <a:gd name="connsiteX13" fmla="*/ 0 w 424012"/>
                  <a:gd name="connsiteY13" fmla="*/ 254950 h 369808"/>
                  <a:gd name="connsiteX14" fmla="*/ 77608 w 424012"/>
                  <a:gd name="connsiteY14" fmla="*/ 207090 h 369808"/>
                  <a:gd name="connsiteX15" fmla="*/ 99832 w 424012"/>
                  <a:gd name="connsiteY15" fmla="*/ 89616 h 369808"/>
                  <a:gd name="connsiteX16" fmla="*/ 203708 w 424012"/>
                  <a:gd name="connsiteY16" fmla="*/ 0 h 369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24012" h="369808">
                    <a:moveTo>
                      <a:pt x="203708" y="0"/>
                    </a:moveTo>
                    <a:lnTo>
                      <a:pt x="191908" y="73740"/>
                    </a:lnTo>
                    <a:lnTo>
                      <a:pt x="274456" y="76916"/>
                    </a:lnTo>
                    <a:lnTo>
                      <a:pt x="334784" y="19764"/>
                    </a:lnTo>
                    <a:lnTo>
                      <a:pt x="386612" y="15926"/>
                    </a:lnTo>
                    <a:lnTo>
                      <a:pt x="385584" y="29290"/>
                    </a:lnTo>
                    <a:lnTo>
                      <a:pt x="398284" y="102316"/>
                    </a:lnTo>
                    <a:lnTo>
                      <a:pt x="424012" y="76588"/>
                    </a:lnTo>
                    <a:lnTo>
                      <a:pt x="410984" y="143590"/>
                    </a:lnTo>
                    <a:lnTo>
                      <a:pt x="215720" y="369808"/>
                    </a:lnTo>
                    <a:lnTo>
                      <a:pt x="164724" y="365934"/>
                    </a:lnTo>
                    <a:lnTo>
                      <a:pt x="131584" y="308690"/>
                    </a:lnTo>
                    <a:lnTo>
                      <a:pt x="33160" y="299164"/>
                    </a:lnTo>
                    <a:lnTo>
                      <a:pt x="0" y="254950"/>
                    </a:lnTo>
                    <a:lnTo>
                      <a:pt x="77608" y="207090"/>
                    </a:lnTo>
                    <a:lnTo>
                      <a:pt x="99832" y="89616"/>
                    </a:lnTo>
                    <a:lnTo>
                      <a:pt x="20370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8F0CCFFF-5EB9-430D-AA93-E0C430D2F901}"/>
                  </a:ext>
                </a:extLst>
              </p:cNvPr>
              <p:cNvSpPr/>
              <p:nvPr/>
            </p:nvSpPr>
            <p:spPr>
              <a:xfrm>
                <a:off x="35699700" y="27572494"/>
                <a:ext cx="224968" cy="234156"/>
              </a:xfrm>
              <a:custGeom>
                <a:avLst/>
                <a:gdLst>
                  <a:gd name="connsiteX0" fmla="*/ 121444 w 224968"/>
                  <a:gd name="connsiteY0" fmla="*/ 0 h 234156"/>
                  <a:gd name="connsiteX1" fmla="*/ 183356 w 224968"/>
                  <a:gd name="connsiteY1" fmla="*/ 28574 h 234156"/>
                  <a:gd name="connsiteX2" fmla="*/ 224968 w 224968"/>
                  <a:gd name="connsiteY2" fmla="*/ 86192 h 234156"/>
                  <a:gd name="connsiteX3" fmla="*/ 177800 w 224968"/>
                  <a:gd name="connsiteY3" fmla="*/ 107156 h 234156"/>
                  <a:gd name="connsiteX4" fmla="*/ 95252 w 224968"/>
                  <a:gd name="connsiteY4" fmla="*/ 107156 h 234156"/>
                  <a:gd name="connsiteX5" fmla="*/ 114300 w 224968"/>
                  <a:gd name="connsiteY5" fmla="*/ 234156 h 234156"/>
                  <a:gd name="connsiteX6" fmla="*/ 52984 w 224968"/>
                  <a:gd name="connsiteY6" fmla="*/ 228024 h 234156"/>
                  <a:gd name="connsiteX7" fmla="*/ 0 w 224968"/>
                  <a:gd name="connsiteY7" fmla="*/ 150018 h 234156"/>
                  <a:gd name="connsiteX8" fmla="*/ 4764 w 224968"/>
                  <a:gd name="connsiteY8" fmla="*/ 71438 h 234156"/>
                  <a:gd name="connsiteX9" fmla="*/ 40480 w 224968"/>
                  <a:gd name="connsiteY9" fmla="*/ 38100 h 234156"/>
                  <a:gd name="connsiteX10" fmla="*/ 121444 w 224968"/>
                  <a:gd name="connsiteY10" fmla="*/ 0 h 23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4968" h="234156">
                    <a:moveTo>
                      <a:pt x="121444" y="0"/>
                    </a:moveTo>
                    <a:lnTo>
                      <a:pt x="183356" y="28574"/>
                    </a:lnTo>
                    <a:lnTo>
                      <a:pt x="224968" y="86192"/>
                    </a:lnTo>
                    <a:lnTo>
                      <a:pt x="177800" y="107156"/>
                    </a:lnTo>
                    <a:lnTo>
                      <a:pt x="95252" y="107156"/>
                    </a:lnTo>
                    <a:lnTo>
                      <a:pt x="114300" y="234156"/>
                    </a:lnTo>
                    <a:lnTo>
                      <a:pt x="52984" y="228024"/>
                    </a:lnTo>
                    <a:lnTo>
                      <a:pt x="0" y="150018"/>
                    </a:lnTo>
                    <a:lnTo>
                      <a:pt x="4764" y="71438"/>
                    </a:lnTo>
                    <a:lnTo>
                      <a:pt x="40480" y="38100"/>
                    </a:lnTo>
                    <a:lnTo>
                      <a:pt x="12144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6AF653A5-66F1-4F23-B98A-0008DCA064C8}"/>
                  </a:ext>
                </a:extLst>
              </p:cNvPr>
              <p:cNvSpPr/>
              <p:nvPr/>
            </p:nvSpPr>
            <p:spPr>
              <a:xfrm>
                <a:off x="35928300" y="27674888"/>
                <a:ext cx="225296" cy="150812"/>
              </a:xfrm>
              <a:custGeom>
                <a:avLst/>
                <a:gdLst>
                  <a:gd name="connsiteX0" fmla="*/ 97632 w 225296"/>
                  <a:gd name="connsiteY0" fmla="*/ 0 h 150812"/>
                  <a:gd name="connsiteX1" fmla="*/ 192880 w 225296"/>
                  <a:gd name="connsiteY1" fmla="*/ 2380 h 150812"/>
                  <a:gd name="connsiteX2" fmla="*/ 225296 w 225296"/>
                  <a:gd name="connsiteY2" fmla="*/ 52248 h 150812"/>
                  <a:gd name="connsiteX3" fmla="*/ 209548 w 225296"/>
                  <a:gd name="connsiteY3" fmla="*/ 61912 h 150812"/>
                  <a:gd name="connsiteX4" fmla="*/ 171452 w 225296"/>
                  <a:gd name="connsiteY4" fmla="*/ 138112 h 150812"/>
                  <a:gd name="connsiteX5" fmla="*/ 0 w 225296"/>
                  <a:gd name="connsiteY5" fmla="*/ 150812 h 150812"/>
                  <a:gd name="connsiteX6" fmla="*/ 38100 w 225296"/>
                  <a:gd name="connsiteY6" fmla="*/ 80962 h 150812"/>
                  <a:gd name="connsiteX7" fmla="*/ 43280 w 225296"/>
                  <a:gd name="connsiteY7" fmla="*/ 39530 h 150812"/>
                  <a:gd name="connsiteX8" fmla="*/ 97632 w 225296"/>
                  <a:gd name="connsiteY8" fmla="*/ 0 h 15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296" h="150812">
                    <a:moveTo>
                      <a:pt x="97632" y="0"/>
                    </a:moveTo>
                    <a:lnTo>
                      <a:pt x="192880" y="2380"/>
                    </a:lnTo>
                    <a:lnTo>
                      <a:pt x="225296" y="52248"/>
                    </a:lnTo>
                    <a:lnTo>
                      <a:pt x="209548" y="61912"/>
                    </a:lnTo>
                    <a:lnTo>
                      <a:pt x="171452" y="138112"/>
                    </a:lnTo>
                    <a:lnTo>
                      <a:pt x="0" y="150812"/>
                    </a:lnTo>
                    <a:lnTo>
                      <a:pt x="38100" y="80962"/>
                    </a:lnTo>
                    <a:lnTo>
                      <a:pt x="43280" y="39530"/>
                    </a:lnTo>
                    <a:lnTo>
                      <a:pt x="976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96C6FA98-13AF-4422-9C56-244D6B15AEB8}"/>
                  </a:ext>
                </a:extLst>
              </p:cNvPr>
              <p:cNvSpPr/>
              <p:nvPr/>
            </p:nvSpPr>
            <p:spPr>
              <a:xfrm>
                <a:off x="34591016" y="28102916"/>
                <a:ext cx="1034864" cy="620906"/>
              </a:xfrm>
              <a:custGeom>
                <a:avLst/>
                <a:gdLst>
                  <a:gd name="connsiteX0" fmla="*/ 986644 w 1034864"/>
                  <a:gd name="connsiteY0" fmla="*/ 0 h 620906"/>
                  <a:gd name="connsiteX1" fmla="*/ 1034864 w 1034864"/>
                  <a:gd name="connsiteY1" fmla="*/ 48222 h 620906"/>
                  <a:gd name="connsiteX2" fmla="*/ 999148 w 1034864"/>
                  <a:gd name="connsiteY2" fmla="*/ 95848 h 620906"/>
                  <a:gd name="connsiteX3" fmla="*/ 999148 w 1034864"/>
                  <a:gd name="connsiteY3" fmla="*/ 117278 h 620906"/>
                  <a:gd name="connsiteX4" fmla="*/ 977716 w 1034864"/>
                  <a:gd name="connsiteY4" fmla="*/ 141090 h 620906"/>
                  <a:gd name="connsiteX5" fmla="*/ 987240 w 1034864"/>
                  <a:gd name="connsiteY5" fmla="*/ 236340 h 620906"/>
                  <a:gd name="connsiteX6" fmla="*/ 1003908 w 1034864"/>
                  <a:gd name="connsiteY6" fmla="*/ 248248 h 620906"/>
                  <a:gd name="connsiteX7" fmla="*/ 987240 w 1034864"/>
                  <a:gd name="connsiteY7" fmla="*/ 369690 h 620906"/>
                  <a:gd name="connsiteX8" fmla="*/ 968192 w 1034864"/>
                  <a:gd name="connsiteY8" fmla="*/ 476848 h 620906"/>
                  <a:gd name="connsiteX9" fmla="*/ 967804 w 1034864"/>
                  <a:gd name="connsiteY9" fmla="*/ 478734 h 620906"/>
                  <a:gd name="connsiteX10" fmla="*/ 962632 w 1034864"/>
                  <a:gd name="connsiteY10" fmla="*/ 472084 h 620906"/>
                  <a:gd name="connsiteX11" fmla="*/ 899136 w 1034864"/>
                  <a:gd name="connsiteY11" fmla="*/ 554634 h 620906"/>
                  <a:gd name="connsiteX12" fmla="*/ 766588 w 1034864"/>
                  <a:gd name="connsiteY12" fmla="*/ 620906 h 620906"/>
                  <a:gd name="connsiteX13" fmla="*/ 689584 w 1034864"/>
                  <a:gd name="connsiteY13" fmla="*/ 592734 h 620906"/>
                  <a:gd name="connsiteX14" fmla="*/ 568936 w 1034864"/>
                  <a:gd name="connsiteY14" fmla="*/ 484784 h 620906"/>
                  <a:gd name="connsiteX15" fmla="*/ 454632 w 1034864"/>
                  <a:gd name="connsiteY15" fmla="*/ 535584 h 620906"/>
                  <a:gd name="connsiteX16" fmla="*/ 368908 w 1034864"/>
                  <a:gd name="connsiteY16" fmla="*/ 478434 h 620906"/>
                  <a:gd name="connsiteX17" fmla="*/ 362560 w 1034864"/>
                  <a:gd name="connsiteY17" fmla="*/ 443508 h 620906"/>
                  <a:gd name="connsiteX18" fmla="*/ 314936 w 1034864"/>
                  <a:gd name="connsiteY18" fmla="*/ 402234 h 620906"/>
                  <a:gd name="connsiteX19" fmla="*/ 238736 w 1034864"/>
                  <a:gd name="connsiteY19" fmla="*/ 421284 h 620906"/>
                  <a:gd name="connsiteX20" fmla="*/ 191108 w 1034864"/>
                  <a:gd name="connsiteY20" fmla="*/ 351434 h 620906"/>
                  <a:gd name="connsiteX21" fmla="*/ 108560 w 1034864"/>
                  <a:gd name="connsiteY21" fmla="*/ 351434 h 620906"/>
                  <a:gd name="connsiteX22" fmla="*/ 83796 w 1034864"/>
                  <a:gd name="connsiteY22" fmla="*/ 406172 h 620906"/>
                  <a:gd name="connsiteX23" fmla="*/ 32360 w 1034864"/>
                  <a:gd name="connsiteY23" fmla="*/ 395884 h 620906"/>
                  <a:gd name="connsiteX24" fmla="*/ 3784 w 1034864"/>
                  <a:gd name="connsiteY24" fmla="*/ 262534 h 620906"/>
                  <a:gd name="connsiteX25" fmla="*/ 0 w 1034864"/>
                  <a:gd name="connsiteY25" fmla="*/ 254962 h 620906"/>
                  <a:gd name="connsiteX26" fmla="*/ 111736 w 1034864"/>
                  <a:gd name="connsiteY26" fmla="*/ 287934 h 620906"/>
                  <a:gd name="connsiteX27" fmla="*/ 168884 w 1034864"/>
                  <a:gd name="connsiteY27" fmla="*/ 256184 h 620906"/>
                  <a:gd name="connsiteX28" fmla="*/ 164544 w 1034864"/>
                  <a:gd name="connsiteY28" fmla="*/ 231218 h 620906"/>
                  <a:gd name="connsiteX29" fmla="*/ 178408 w 1034864"/>
                  <a:gd name="connsiteY29" fmla="*/ 243484 h 620906"/>
                  <a:gd name="connsiteX30" fmla="*/ 273660 w 1034864"/>
                  <a:gd name="connsiteY30" fmla="*/ 176808 h 620906"/>
                  <a:gd name="connsiteX31" fmla="*/ 327632 w 1034864"/>
                  <a:gd name="connsiteY31" fmla="*/ 233960 h 620906"/>
                  <a:gd name="connsiteX32" fmla="*/ 337160 w 1034864"/>
                  <a:gd name="connsiteY32" fmla="*/ 272060 h 620906"/>
                  <a:gd name="connsiteX33" fmla="*/ 486384 w 1034864"/>
                  <a:gd name="connsiteY33" fmla="*/ 265708 h 620906"/>
                  <a:gd name="connsiteX34" fmla="*/ 508608 w 1034864"/>
                  <a:gd name="connsiteY34" fmla="*/ 214908 h 620906"/>
                  <a:gd name="connsiteX35" fmla="*/ 492736 w 1034864"/>
                  <a:gd name="connsiteY35" fmla="*/ 157760 h 620906"/>
                  <a:gd name="connsiteX36" fmla="*/ 530832 w 1034864"/>
                  <a:gd name="connsiteY36" fmla="*/ 135534 h 620906"/>
                  <a:gd name="connsiteX37" fmla="*/ 578460 w 1034864"/>
                  <a:gd name="connsiteY37" fmla="*/ 145060 h 620906"/>
                  <a:gd name="connsiteX38" fmla="*/ 651484 w 1034864"/>
                  <a:gd name="connsiteY38" fmla="*/ 240308 h 620906"/>
                  <a:gd name="connsiteX39" fmla="*/ 784832 w 1034864"/>
                  <a:gd name="connsiteY39" fmla="*/ 240308 h 620906"/>
                  <a:gd name="connsiteX40" fmla="*/ 810232 w 1034864"/>
                  <a:gd name="connsiteY40" fmla="*/ 179984 h 620906"/>
                  <a:gd name="connsiteX41" fmla="*/ 867384 w 1034864"/>
                  <a:gd name="connsiteY41" fmla="*/ 122834 h 620906"/>
                  <a:gd name="connsiteX42" fmla="*/ 915008 w 1034864"/>
                  <a:gd name="connsiteY42" fmla="*/ 106960 h 620906"/>
                  <a:gd name="connsiteX43" fmla="*/ 975336 w 1034864"/>
                  <a:gd name="connsiteY43" fmla="*/ 33934 h 620906"/>
                  <a:gd name="connsiteX44" fmla="*/ 986644 w 1034864"/>
                  <a:gd name="connsiteY44" fmla="*/ 0 h 620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034864" h="620906">
                    <a:moveTo>
                      <a:pt x="986644" y="0"/>
                    </a:moveTo>
                    <a:lnTo>
                      <a:pt x="1034864" y="48222"/>
                    </a:lnTo>
                    <a:lnTo>
                      <a:pt x="999148" y="95848"/>
                    </a:lnTo>
                    <a:lnTo>
                      <a:pt x="999148" y="117278"/>
                    </a:lnTo>
                    <a:lnTo>
                      <a:pt x="977716" y="141090"/>
                    </a:lnTo>
                    <a:lnTo>
                      <a:pt x="987240" y="236340"/>
                    </a:lnTo>
                    <a:lnTo>
                      <a:pt x="1003908" y="248248"/>
                    </a:lnTo>
                    <a:lnTo>
                      <a:pt x="987240" y="369690"/>
                    </a:lnTo>
                    <a:lnTo>
                      <a:pt x="968192" y="476848"/>
                    </a:lnTo>
                    <a:lnTo>
                      <a:pt x="967804" y="478734"/>
                    </a:lnTo>
                    <a:lnTo>
                      <a:pt x="962632" y="472084"/>
                    </a:lnTo>
                    <a:lnTo>
                      <a:pt x="899136" y="554634"/>
                    </a:lnTo>
                    <a:lnTo>
                      <a:pt x="766588" y="620906"/>
                    </a:lnTo>
                    <a:lnTo>
                      <a:pt x="689584" y="592734"/>
                    </a:lnTo>
                    <a:lnTo>
                      <a:pt x="568936" y="484784"/>
                    </a:lnTo>
                    <a:lnTo>
                      <a:pt x="454632" y="535584"/>
                    </a:lnTo>
                    <a:lnTo>
                      <a:pt x="368908" y="478434"/>
                    </a:lnTo>
                    <a:lnTo>
                      <a:pt x="362560" y="443508"/>
                    </a:lnTo>
                    <a:lnTo>
                      <a:pt x="314936" y="402234"/>
                    </a:lnTo>
                    <a:lnTo>
                      <a:pt x="238736" y="421284"/>
                    </a:lnTo>
                    <a:lnTo>
                      <a:pt x="191108" y="351434"/>
                    </a:lnTo>
                    <a:lnTo>
                      <a:pt x="108560" y="351434"/>
                    </a:lnTo>
                    <a:lnTo>
                      <a:pt x="83796" y="406172"/>
                    </a:lnTo>
                    <a:lnTo>
                      <a:pt x="32360" y="395884"/>
                    </a:lnTo>
                    <a:lnTo>
                      <a:pt x="3784" y="262534"/>
                    </a:lnTo>
                    <a:lnTo>
                      <a:pt x="0" y="254962"/>
                    </a:lnTo>
                    <a:lnTo>
                      <a:pt x="111736" y="287934"/>
                    </a:lnTo>
                    <a:lnTo>
                      <a:pt x="168884" y="256184"/>
                    </a:lnTo>
                    <a:lnTo>
                      <a:pt x="164544" y="231218"/>
                    </a:lnTo>
                    <a:lnTo>
                      <a:pt x="178408" y="243484"/>
                    </a:lnTo>
                    <a:lnTo>
                      <a:pt x="273660" y="176808"/>
                    </a:lnTo>
                    <a:lnTo>
                      <a:pt x="327632" y="233960"/>
                    </a:lnTo>
                    <a:lnTo>
                      <a:pt x="337160" y="272060"/>
                    </a:lnTo>
                    <a:lnTo>
                      <a:pt x="486384" y="265708"/>
                    </a:lnTo>
                    <a:lnTo>
                      <a:pt x="508608" y="214908"/>
                    </a:lnTo>
                    <a:lnTo>
                      <a:pt x="492736" y="157760"/>
                    </a:lnTo>
                    <a:lnTo>
                      <a:pt x="530832" y="135534"/>
                    </a:lnTo>
                    <a:lnTo>
                      <a:pt x="578460" y="145060"/>
                    </a:lnTo>
                    <a:lnTo>
                      <a:pt x="651484" y="240308"/>
                    </a:lnTo>
                    <a:lnTo>
                      <a:pt x="784832" y="240308"/>
                    </a:lnTo>
                    <a:lnTo>
                      <a:pt x="810232" y="179984"/>
                    </a:lnTo>
                    <a:lnTo>
                      <a:pt x="867384" y="122834"/>
                    </a:lnTo>
                    <a:lnTo>
                      <a:pt x="915008" y="106960"/>
                    </a:lnTo>
                    <a:lnTo>
                      <a:pt x="975336" y="33934"/>
                    </a:lnTo>
                    <a:lnTo>
                      <a:pt x="98664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681B35C5-0781-4EA0-B50F-7103C5073641}"/>
                  </a:ext>
                </a:extLst>
              </p:cNvPr>
              <p:cNvSpPr/>
              <p:nvPr/>
            </p:nvSpPr>
            <p:spPr>
              <a:xfrm>
                <a:off x="35794028" y="28879800"/>
                <a:ext cx="397732" cy="356170"/>
              </a:xfrm>
              <a:custGeom>
                <a:avLst/>
                <a:gdLst>
                  <a:gd name="connsiteX0" fmla="*/ 103316 w 397732"/>
                  <a:gd name="connsiteY0" fmla="*/ 0 h 356170"/>
                  <a:gd name="connsiteX1" fmla="*/ 153324 w 397732"/>
                  <a:gd name="connsiteY1" fmla="*/ 19050 h 356170"/>
                  <a:gd name="connsiteX2" fmla="*/ 229524 w 397732"/>
                  <a:gd name="connsiteY2" fmla="*/ 26194 h 356170"/>
                  <a:gd name="connsiteX3" fmla="*/ 246192 w 397732"/>
                  <a:gd name="connsiteY3" fmla="*/ 2380 h 356170"/>
                  <a:gd name="connsiteX4" fmla="*/ 289052 w 397732"/>
                  <a:gd name="connsiteY4" fmla="*/ 2380 h 356170"/>
                  <a:gd name="connsiteX5" fmla="*/ 397732 w 397732"/>
                  <a:gd name="connsiteY5" fmla="*/ 83334 h 356170"/>
                  <a:gd name="connsiteX6" fmla="*/ 366048 w 397732"/>
                  <a:gd name="connsiteY6" fmla="*/ 222250 h 356170"/>
                  <a:gd name="connsiteX7" fmla="*/ 343820 w 397732"/>
                  <a:gd name="connsiteY7" fmla="*/ 314324 h 356170"/>
                  <a:gd name="connsiteX8" fmla="*/ 344464 w 397732"/>
                  <a:gd name="connsiteY8" fmla="*/ 317164 h 356170"/>
                  <a:gd name="connsiteX9" fmla="*/ 326460 w 397732"/>
                  <a:gd name="connsiteY9" fmla="*/ 356170 h 356170"/>
                  <a:gd name="connsiteX10" fmla="*/ 245396 w 397732"/>
                  <a:gd name="connsiteY10" fmla="*/ 263524 h 356170"/>
                  <a:gd name="connsiteX11" fmla="*/ 200948 w 397732"/>
                  <a:gd name="connsiteY11" fmla="*/ 254000 h 356170"/>
                  <a:gd name="connsiteX12" fmla="*/ 134272 w 397732"/>
                  <a:gd name="connsiteY12" fmla="*/ 285750 h 356170"/>
                  <a:gd name="connsiteX13" fmla="*/ 10448 w 397732"/>
                  <a:gd name="connsiteY13" fmla="*/ 190500 h 356170"/>
                  <a:gd name="connsiteX14" fmla="*/ 0 w 397732"/>
                  <a:gd name="connsiteY14" fmla="*/ 189194 h 356170"/>
                  <a:gd name="connsiteX15" fmla="*/ 41404 w 397732"/>
                  <a:gd name="connsiteY15" fmla="*/ 57150 h 356170"/>
                  <a:gd name="connsiteX16" fmla="*/ 103316 w 397732"/>
                  <a:gd name="connsiteY16" fmla="*/ 0 h 356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97732" h="356170">
                    <a:moveTo>
                      <a:pt x="103316" y="0"/>
                    </a:moveTo>
                    <a:lnTo>
                      <a:pt x="153324" y="19050"/>
                    </a:lnTo>
                    <a:lnTo>
                      <a:pt x="229524" y="26194"/>
                    </a:lnTo>
                    <a:lnTo>
                      <a:pt x="246192" y="2380"/>
                    </a:lnTo>
                    <a:lnTo>
                      <a:pt x="289052" y="2380"/>
                    </a:lnTo>
                    <a:lnTo>
                      <a:pt x="397732" y="83334"/>
                    </a:lnTo>
                    <a:lnTo>
                      <a:pt x="366048" y="222250"/>
                    </a:lnTo>
                    <a:lnTo>
                      <a:pt x="343820" y="314324"/>
                    </a:lnTo>
                    <a:lnTo>
                      <a:pt x="344464" y="317164"/>
                    </a:lnTo>
                    <a:lnTo>
                      <a:pt x="326460" y="356170"/>
                    </a:lnTo>
                    <a:lnTo>
                      <a:pt x="245396" y="263524"/>
                    </a:lnTo>
                    <a:lnTo>
                      <a:pt x="200948" y="254000"/>
                    </a:lnTo>
                    <a:lnTo>
                      <a:pt x="134272" y="285750"/>
                    </a:lnTo>
                    <a:lnTo>
                      <a:pt x="10448" y="190500"/>
                    </a:lnTo>
                    <a:lnTo>
                      <a:pt x="0" y="189194"/>
                    </a:lnTo>
                    <a:lnTo>
                      <a:pt x="41404" y="57150"/>
                    </a:lnTo>
                    <a:lnTo>
                      <a:pt x="10331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A101C975-AB24-44D9-ADA2-D75AAA907A1F}"/>
                  </a:ext>
                </a:extLst>
              </p:cNvPr>
              <p:cNvSpPr/>
              <p:nvPr/>
            </p:nvSpPr>
            <p:spPr>
              <a:xfrm>
                <a:off x="37323792" y="23902988"/>
                <a:ext cx="528560" cy="366052"/>
              </a:xfrm>
              <a:custGeom>
                <a:avLst/>
                <a:gdLst>
                  <a:gd name="connsiteX0" fmla="*/ 311864 w 528560"/>
                  <a:gd name="connsiteY0" fmla="*/ 0 h 366052"/>
                  <a:gd name="connsiteX1" fmla="*/ 362756 w 528560"/>
                  <a:gd name="connsiteY1" fmla="*/ 5414 h 366052"/>
                  <a:gd name="connsiteX2" fmla="*/ 350760 w 528560"/>
                  <a:gd name="connsiteY2" fmla="*/ 125412 h 366052"/>
                  <a:gd name="connsiteX3" fmla="*/ 528560 w 528560"/>
                  <a:gd name="connsiteY3" fmla="*/ 119062 h 366052"/>
                  <a:gd name="connsiteX4" fmla="*/ 471408 w 528560"/>
                  <a:gd name="connsiteY4" fmla="*/ 182562 h 366052"/>
                  <a:gd name="connsiteX5" fmla="*/ 503160 w 528560"/>
                  <a:gd name="connsiteY5" fmla="*/ 233362 h 366052"/>
                  <a:gd name="connsiteX6" fmla="*/ 522336 w 528560"/>
                  <a:gd name="connsiteY6" fmla="*/ 241174 h 366052"/>
                  <a:gd name="connsiteX7" fmla="*/ 477760 w 528560"/>
                  <a:gd name="connsiteY7" fmla="*/ 284162 h 366052"/>
                  <a:gd name="connsiteX8" fmla="*/ 471408 w 528560"/>
                  <a:gd name="connsiteY8" fmla="*/ 334962 h 366052"/>
                  <a:gd name="connsiteX9" fmla="*/ 357108 w 528560"/>
                  <a:gd name="connsiteY9" fmla="*/ 350836 h 366052"/>
                  <a:gd name="connsiteX10" fmla="*/ 299960 w 528560"/>
                  <a:gd name="connsiteY10" fmla="*/ 312736 h 366052"/>
                  <a:gd name="connsiteX11" fmla="*/ 211056 w 528560"/>
                  <a:gd name="connsiteY11" fmla="*/ 300036 h 366052"/>
                  <a:gd name="connsiteX12" fmla="*/ 176132 w 528560"/>
                  <a:gd name="connsiteY12" fmla="*/ 293688 h 366052"/>
                  <a:gd name="connsiteX13" fmla="*/ 125332 w 528560"/>
                  <a:gd name="connsiteY13" fmla="*/ 354012 h 366052"/>
                  <a:gd name="connsiteX14" fmla="*/ 111440 w 528560"/>
                  <a:gd name="connsiteY14" fmla="*/ 366052 h 366052"/>
                  <a:gd name="connsiteX15" fmla="*/ 38020 w 528560"/>
                  <a:gd name="connsiteY15" fmla="*/ 285750 h 366052"/>
                  <a:gd name="connsiteX16" fmla="*/ 0 w 528560"/>
                  <a:gd name="connsiteY16" fmla="*/ 222380 h 366052"/>
                  <a:gd name="connsiteX17" fmla="*/ 58656 w 528560"/>
                  <a:gd name="connsiteY17" fmla="*/ 239712 h 366052"/>
                  <a:gd name="connsiteX18" fmla="*/ 33256 w 528560"/>
                  <a:gd name="connsiteY18" fmla="*/ 141288 h 366052"/>
                  <a:gd name="connsiteX19" fmla="*/ 61832 w 528560"/>
                  <a:gd name="connsiteY19" fmla="*/ 39688 h 366052"/>
                  <a:gd name="connsiteX20" fmla="*/ 233284 w 528560"/>
                  <a:gd name="connsiteY20" fmla="*/ 71436 h 366052"/>
                  <a:gd name="connsiteX21" fmla="*/ 261852 w 528560"/>
                  <a:gd name="connsiteY21" fmla="*/ 33338 h 366052"/>
                  <a:gd name="connsiteX22" fmla="*/ 311864 w 528560"/>
                  <a:gd name="connsiteY22" fmla="*/ 0 h 366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28560" h="366052">
                    <a:moveTo>
                      <a:pt x="311864" y="0"/>
                    </a:moveTo>
                    <a:lnTo>
                      <a:pt x="362756" y="5414"/>
                    </a:lnTo>
                    <a:lnTo>
                      <a:pt x="350760" y="125412"/>
                    </a:lnTo>
                    <a:lnTo>
                      <a:pt x="528560" y="119062"/>
                    </a:lnTo>
                    <a:lnTo>
                      <a:pt x="471408" y="182562"/>
                    </a:lnTo>
                    <a:lnTo>
                      <a:pt x="503160" y="233362"/>
                    </a:lnTo>
                    <a:lnTo>
                      <a:pt x="522336" y="241174"/>
                    </a:lnTo>
                    <a:lnTo>
                      <a:pt x="477760" y="284162"/>
                    </a:lnTo>
                    <a:lnTo>
                      <a:pt x="471408" y="334962"/>
                    </a:lnTo>
                    <a:lnTo>
                      <a:pt x="357108" y="350836"/>
                    </a:lnTo>
                    <a:lnTo>
                      <a:pt x="299960" y="312736"/>
                    </a:lnTo>
                    <a:lnTo>
                      <a:pt x="211056" y="300036"/>
                    </a:lnTo>
                    <a:cubicBezTo>
                      <a:pt x="199416" y="297920"/>
                      <a:pt x="186144" y="287382"/>
                      <a:pt x="176132" y="293688"/>
                    </a:cubicBezTo>
                    <a:cubicBezTo>
                      <a:pt x="153888" y="307694"/>
                      <a:pt x="125332" y="354012"/>
                      <a:pt x="125332" y="354012"/>
                    </a:cubicBezTo>
                    <a:lnTo>
                      <a:pt x="111440" y="366052"/>
                    </a:lnTo>
                    <a:lnTo>
                      <a:pt x="38020" y="285750"/>
                    </a:lnTo>
                    <a:lnTo>
                      <a:pt x="0" y="222380"/>
                    </a:lnTo>
                    <a:lnTo>
                      <a:pt x="58656" y="239712"/>
                    </a:lnTo>
                    <a:lnTo>
                      <a:pt x="33256" y="141288"/>
                    </a:lnTo>
                    <a:lnTo>
                      <a:pt x="61832" y="39688"/>
                    </a:lnTo>
                    <a:lnTo>
                      <a:pt x="233284" y="71436"/>
                    </a:lnTo>
                    <a:lnTo>
                      <a:pt x="261852" y="33338"/>
                    </a:lnTo>
                    <a:lnTo>
                      <a:pt x="3118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552EC082-5DC7-4BE6-891C-02DC4A453B97}"/>
                  </a:ext>
                </a:extLst>
              </p:cNvPr>
              <p:cNvSpPr/>
              <p:nvPr/>
            </p:nvSpPr>
            <p:spPr>
              <a:xfrm>
                <a:off x="35882064" y="24140730"/>
                <a:ext cx="1251148" cy="1381508"/>
              </a:xfrm>
              <a:custGeom>
                <a:avLst/>
                <a:gdLst>
                  <a:gd name="connsiteX0" fmla="*/ 533216 w 1251148"/>
                  <a:gd name="connsiteY0" fmla="*/ 0 h 1381508"/>
                  <a:gd name="connsiteX1" fmla="*/ 605036 w 1251148"/>
                  <a:gd name="connsiteY1" fmla="*/ 71820 h 1381508"/>
                  <a:gd name="connsiteX2" fmla="*/ 560584 w 1251148"/>
                  <a:gd name="connsiteY2" fmla="*/ 135320 h 1381508"/>
                  <a:gd name="connsiteX3" fmla="*/ 617736 w 1251148"/>
                  <a:gd name="connsiteY3" fmla="*/ 198820 h 1381508"/>
                  <a:gd name="connsiteX4" fmla="*/ 674888 w 1251148"/>
                  <a:gd name="connsiteY4" fmla="*/ 236920 h 1381508"/>
                  <a:gd name="connsiteX5" fmla="*/ 674888 w 1251148"/>
                  <a:gd name="connsiteY5" fmla="*/ 287720 h 1381508"/>
                  <a:gd name="connsiteX6" fmla="*/ 694712 w 1251148"/>
                  <a:gd name="connsiteY6" fmla="*/ 291024 h 1381508"/>
                  <a:gd name="connsiteX7" fmla="*/ 689176 w 1251148"/>
                  <a:gd name="connsiteY7" fmla="*/ 324234 h 1381508"/>
                  <a:gd name="connsiteX8" fmla="*/ 712984 w 1251148"/>
                  <a:gd name="connsiteY8" fmla="*/ 338520 h 1381508"/>
                  <a:gd name="connsiteX9" fmla="*/ 789184 w 1251148"/>
                  <a:gd name="connsiteY9" fmla="*/ 371858 h 1381508"/>
                  <a:gd name="connsiteX10" fmla="*/ 922536 w 1251148"/>
                  <a:gd name="connsiteY10" fmla="*/ 457582 h 1381508"/>
                  <a:gd name="connsiteX11" fmla="*/ 1003500 w 1251148"/>
                  <a:gd name="connsiteY11" fmla="*/ 409958 h 1381508"/>
                  <a:gd name="connsiteX12" fmla="*/ 1089224 w 1251148"/>
                  <a:gd name="connsiteY12" fmla="*/ 376620 h 1381508"/>
                  <a:gd name="connsiteX13" fmla="*/ 1117800 w 1251148"/>
                  <a:gd name="connsiteY13" fmla="*/ 319470 h 1381508"/>
                  <a:gd name="connsiteX14" fmla="*/ 1208288 w 1251148"/>
                  <a:gd name="connsiteY14" fmla="*/ 319470 h 1381508"/>
                  <a:gd name="connsiteX15" fmla="*/ 1222144 w 1251148"/>
                  <a:gd name="connsiteY15" fmla="*/ 402614 h 1381508"/>
                  <a:gd name="connsiteX16" fmla="*/ 1132088 w 1251148"/>
                  <a:gd name="connsiteY16" fmla="*/ 474250 h 1381508"/>
                  <a:gd name="connsiteX17" fmla="*/ 1127324 w 1251148"/>
                  <a:gd name="connsiteY17" fmla="*/ 545690 h 1381508"/>
                  <a:gd name="connsiteX18" fmla="*/ 1145892 w 1251148"/>
                  <a:gd name="connsiteY18" fmla="*/ 546888 h 1381508"/>
                  <a:gd name="connsiteX19" fmla="*/ 1093984 w 1251148"/>
                  <a:gd name="connsiteY19" fmla="*/ 676658 h 1381508"/>
                  <a:gd name="connsiteX20" fmla="*/ 1103512 w 1251148"/>
                  <a:gd name="connsiteY20" fmla="*/ 714758 h 1381508"/>
                  <a:gd name="connsiteX21" fmla="*/ 1217812 w 1251148"/>
                  <a:gd name="connsiteY21" fmla="*/ 857634 h 1381508"/>
                  <a:gd name="connsiteX22" fmla="*/ 1251148 w 1251148"/>
                  <a:gd name="connsiteY22" fmla="*/ 1014794 h 1381508"/>
                  <a:gd name="connsiteX23" fmla="*/ 1213048 w 1251148"/>
                  <a:gd name="connsiteY23" fmla="*/ 1114808 h 1381508"/>
                  <a:gd name="connsiteX24" fmla="*/ 1122560 w 1251148"/>
                  <a:gd name="connsiteY24" fmla="*/ 1143382 h 1381508"/>
                  <a:gd name="connsiteX25" fmla="*/ 1098748 w 1251148"/>
                  <a:gd name="connsiteY25" fmla="*/ 1200534 h 1381508"/>
                  <a:gd name="connsiteX26" fmla="*/ 884436 w 1251148"/>
                  <a:gd name="connsiteY26" fmla="*/ 1191008 h 1381508"/>
                  <a:gd name="connsiteX27" fmla="*/ 865384 w 1251148"/>
                  <a:gd name="connsiteY27" fmla="*/ 1110046 h 1381508"/>
                  <a:gd name="connsiteX28" fmla="*/ 822524 w 1251148"/>
                  <a:gd name="connsiteY28" fmla="*/ 1090994 h 1381508"/>
                  <a:gd name="connsiteX29" fmla="*/ 803472 w 1251148"/>
                  <a:gd name="connsiteY29" fmla="*/ 1019558 h 1381508"/>
                  <a:gd name="connsiteX30" fmla="*/ 665360 w 1251148"/>
                  <a:gd name="connsiteY30" fmla="*/ 1024320 h 1381508"/>
                  <a:gd name="connsiteX31" fmla="*/ 632024 w 1251148"/>
                  <a:gd name="connsiteY31" fmla="*/ 1105282 h 1381508"/>
                  <a:gd name="connsiteX32" fmla="*/ 422472 w 1251148"/>
                  <a:gd name="connsiteY32" fmla="*/ 1105282 h 1381508"/>
                  <a:gd name="connsiteX33" fmla="*/ 427236 w 1251148"/>
                  <a:gd name="connsiteY33" fmla="*/ 1205294 h 1381508"/>
                  <a:gd name="connsiteX34" fmla="*/ 374848 w 1251148"/>
                  <a:gd name="connsiteY34" fmla="*/ 1243394 h 1381508"/>
                  <a:gd name="connsiteX35" fmla="*/ 403424 w 1251148"/>
                  <a:gd name="connsiteY35" fmla="*/ 1291020 h 1381508"/>
                  <a:gd name="connsiteX36" fmla="*/ 298648 w 1251148"/>
                  <a:gd name="connsiteY36" fmla="*/ 1324358 h 1381508"/>
                  <a:gd name="connsiteX37" fmla="*/ 208160 w 1251148"/>
                  <a:gd name="connsiteY37" fmla="*/ 1381508 h 1381508"/>
                  <a:gd name="connsiteX38" fmla="*/ 139032 w 1251148"/>
                  <a:gd name="connsiteY38" fmla="*/ 1312378 h 1381508"/>
                  <a:gd name="connsiteX39" fmla="*/ 154184 w 1251148"/>
                  <a:gd name="connsiteY39" fmla="*/ 1303720 h 1381508"/>
                  <a:gd name="connsiteX40" fmla="*/ 160536 w 1251148"/>
                  <a:gd name="connsiteY40" fmla="*/ 1208470 h 1381508"/>
                  <a:gd name="connsiteX41" fmla="*/ 135136 w 1251148"/>
                  <a:gd name="connsiteY41" fmla="*/ 1164020 h 1381508"/>
                  <a:gd name="connsiteX42" fmla="*/ 77984 w 1251148"/>
                  <a:gd name="connsiteY42" fmla="*/ 1195770 h 1381508"/>
                  <a:gd name="connsiteX43" fmla="*/ 20836 w 1251148"/>
                  <a:gd name="connsiteY43" fmla="*/ 1056070 h 1381508"/>
                  <a:gd name="connsiteX44" fmla="*/ 71592 w 1251148"/>
                  <a:gd name="connsiteY44" fmla="*/ 903798 h 1381508"/>
                  <a:gd name="connsiteX45" fmla="*/ 201016 w 1251148"/>
                  <a:gd name="connsiteY45" fmla="*/ 869538 h 1381508"/>
                  <a:gd name="connsiteX46" fmla="*/ 243880 w 1251148"/>
                  <a:gd name="connsiteY46" fmla="*/ 893350 h 1381508"/>
                  <a:gd name="connsiteX47" fmla="*/ 274836 w 1251148"/>
                  <a:gd name="connsiteY47" fmla="*/ 869538 h 1381508"/>
                  <a:gd name="connsiteX48" fmla="*/ 286744 w 1251148"/>
                  <a:gd name="connsiteY48" fmla="*/ 709994 h 1381508"/>
                  <a:gd name="connsiteX49" fmla="*/ 298648 w 1251148"/>
                  <a:gd name="connsiteY49" fmla="*/ 693326 h 1381508"/>
                  <a:gd name="connsiteX50" fmla="*/ 298648 w 1251148"/>
                  <a:gd name="connsiteY50" fmla="*/ 648082 h 1381508"/>
                  <a:gd name="connsiteX51" fmla="*/ 208160 w 1251148"/>
                  <a:gd name="connsiteY51" fmla="*/ 595694 h 1381508"/>
                  <a:gd name="connsiteX52" fmla="*/ 86716 w 1251148"/>
                  <a:gd name="connsiteY52" fmla="*/ 598076 h 1381508"/>
                  <a:gd name="connsiteX53" fmla="*/ 992 w 1251148"/>
                  <a:gd name="connsiteY53" fmla="*/ 686182 h 1381508"/>
                  <a:gd name="connsiteX54" fmla="*/ 0 w 1251148"/>
                  <a:gd name="connsiteY54" fmla="*/ 689394 h 1381508"/>
                  <a:gd name="connsiteX55" fmla="*/ 43060 w 1251148"/>
                  <a:gd name="connsiteY55" fmla="*/ 468694 h 1381508"/>
                  <a:gd name="connsiteX56" fmla="*/ 92328 w 1251148"/>
                  <a:gd name="connsiteY56" fmla="*/ 336570 h 1381508"/>
                  <a:gd name="connsiteX57" fmla="*/ 116088 w 1251148"/>
                  <a:gd name="connsiteY57" fmla="*/ 332170 h 1381508"/>
                  <a:gd name="connsiteX58" fmla="*/ 249436 w 1251148"/>
                  <a:gd name="connsiteY58" fmla="*/ 59120 h 1381508"/>
                  <a:gd name="connsiteX59" fmla="*/ 287536 w 1251148"/>
                  <a:gd name="connsiteY59" fmla="*/ 1970 h 1381508"/>
                  <a:gd name="connsiteX60" fmla="*/ 471688 w 1251148"/>
                  <a:gd name="connsiteY60" fmla="*/ 84520 h 1381508"/>
                  <a:gd name="connsiteX61" fmla="*/ 516136 w 1251148"/>
                  <a:gd name="connsiteY61" fmla="*/ 71820 h 1381508"/>
                  <a:gd name="connsiteX62" fmla="*/ 516136 w 1251148"/>
                  <a:gd name="connsiteY62" fmla="*/ 21020 h 1381508"/>
                  <a:gd name="connsiteX63" fmla="*/ 533216 w 1251148"/>
                  <a:gd name="connsiteY63" fmla="*/ 0 h 1381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251148" h="1381508">
                    <a:moveTo>
                      <a:pt x="533216" y="0"/>
                    </a:moveTo>
                    <a:lnTo>
                      <a:pt x="605036" y="71820"/>
                    </a:lnTo>
                    <a:lnTo>
                      <a:pt x="560584" y="135320"/>
                    </a:lnTo>
                    <a:lnTo>
                      <a:pt x="617736" y="198820"/>
                    </a:lnTo>
                    <a:lnTo>
                      <a:pt x="674888" y="236920"/>
                    </a:lnTo>
                    <a:lnTo>
                      <a:pt x="674888" y="287720"/>
                    </a:lnTo>
                    <a:lnTo>
                      <a:pt x="694712" y="291024"/>
                    </a:lnTo>
                    <a:lnTo>
                      <a:pt x="689176" y="324234"/>
                    </a:lnTo>
                    <a:lnTo>
                      <a:pt x="712984" y="338520"/>
                    </a:lnTo>
                    <a:lnTo>
                      <a:pt x="789184" y="371858"/>
                    </a:lnTo>
                    <a:lnTo>
                      <a:pt x="922536" y="457582"/>
                    </a:lnTo>
                    <a:lnTo>
                      <a:pt x="1003500" y="409958"/>
                    </a:lnTo>
                    <a:lnTo>
                      <a:pt x="1089224" y="376620"/>
                    </a:lnTo>
                    <a:lnTo>
                      <a:pt x="1117800" y="319470"/>
                    </a:lnTo>
                    <a:lnTo>
                      <a:pt x="1208288" y="319470"/>
                    </a:lnTo>
                    <a:lnTo>
                      <a:pt x="1222144" y="402614"/>
                    </a:lnTo>
                    <a:lnTo>
                      <a:pt x="1132088" y="474250"/>
                    </a:lnTo>
                    <a:lnTo>
                      <a:pt x="1127324" y="545690"/>
                    </a:lnTo>
                    <a:lnTo>
                      <a:pt x="1145892" y="546888"/>
                    </a:lnTo>
                    <a:lnTo>
                      <a:pt x="1093984" y="676658"/>
                    </a:lnTo>
                    <a:lnTo>
                      <a:pt x="1103512" y="714758"/>
                    </a:lnTo>
                    <a:lnTo>
                      <a:pt x="1217812" y="857634"/>
                    </a:lnTo>
                    <a:lnTo>
                      <a:pt x="1251148" y="1014794"/>
                    </a:lnTo>
                    <a:lnTo>
                      <a:pt x="1213048" y="1114808"/>
                    </a:lnTo>
                    <a:lnTo>
                      <a:pt x="1122560" y="1143382"/>
                    </a:lnTo>
                    <a:lnTo>
                      <a:pt x="1098748" y="1200534"/>
                    </a:lnTo>
                    <a:lnTo>
                      <a:pt x="884436" y="1191008"/>
                    </a:lnTo>
                    <a:lnTo>
                      <a:pt x="865384" y="1110046"/>
                    </a:lnTo>
                    <a:lnTo>
                      <a:pt x="822524" y="1090994"/>
                    </a:lnTo>
                    <a:lnTo>
                      <a:pt x="803472" y="1019558"/>
                    </a:lnTo>
                    <a:lnTo>
                      <a:pt x="665360" y="1024320"/>
                    </a:lnTo>
                    <a:lnTo>
                      <a:pt x="632024" y="1105282"/>
                    </a:lnTo>
                    <a:lnTo>
                      <a:pt x="422472" y="1105282"/>
                    </a:lnTo>
                    <a:lnTo>
                      <a:pt x="427236" y="1205294"/>
                    </a:lnTo>
                    <a:lnTo>
                      <a:pt x="374848" y="1243394"/>
                    </a:lnTo>
                    <a:lnTo>
                      <a:pt x="403424" y="1291020"/>
                    </a:lnTo>
                    <a:lnTo>
                      <a:pt x="298648" y="1324358"/>
                    </a:lnTo>
                    <a:lnTo>
                      <a:pt x="208160" y="1381508"/>
                    </a:lnTo>
                    <a:lnTo>
                      <a:pt x="139032" y="1312378"/>
                    </a:lnTo>
                    <a:lnTo>
                      <a:pt x="154184" y="1303720"/>
                    </a:lnTo>
                    <a:lnTo>
                      <a:pt x="160536" y="1208470"/>
                    </a:lnTo>
                    <a:lnTo>
                      <a:pt x="135136" y="1164020"/>
                    </a:lnTo>
                    <a:lnTo>
                      <a:pt x="77984" y="1195770"/>
                    </a:lnTo>
                    <a:lnTo>
                      <a:pt x="20836" y="1056070"/>
                    </a:lnTo>
                    <a:lnTo>
                      <a:pt x="71592" y="903798"/>
                    </a:lnTo>
                    <a:lnTo>
                      <a:pt x="201016" y="869538"/>
                    </a:lnTo>
                    <a:lnTo>
                      <a:pt x="243880" y="893350"/>
                    </a:lnTo>
                    <a:lnTo>
                      <a:pt x="274836" y="869538"/>
                    </a:lnTo>
                    <a:lnTo>
                      <a:pt x="286744" y="709994"/>
                    </a:lnTo>
                    <a:lnTo>
                      <a:pt x="298648" y="693326"/>
                    </a:lnTo>
                    <a:lnTo>
                      <a:pt x="298648" y="648082"/>
                    </a:lnTo>
                    <a:lnTo>
                      <a:pt x="208160" y="595694"/>
                    </a:lnTo>
                    <a:lnTo>
                      <a:pt x="86716" y="598076"/>
                    </a:lnTo>
                    <a:lnTo>
                      <a:pt x="992" y="686182"/>
                    </a:lnTo>
                    <a:lnTo>
                      <a:pt x="0" y="689394"/>
                    </a:lnTo>
                    <a:lnTo>
                      <a:pt x="43060" y="468694"/>
                    </a:lnTo>
                    <a:lnTo>
                      <a:pt x="92328" y="336570"/>
                    </a:lnTo>
                    <a:lnTo>
                      <a:pt x="116088" y="332170"/>
                    </a:lnTo>
                    <a:lnTo>
                      <a:pt x="249436" y="59120"/>
                    </a:lnTo>
                    <a:lnTo>
                      <a:pt x="287536" y="1970"/>
                    </a:lnTo>
                    <a:lnTo>
                      <a:pt x="471688" y="84520"/>
                    </a:lnTo>
                    <a:lnTo>
                      <a:pt x="516136" y="71820"/>
                    </a:lnTo>
                    <a:lnTo>
                      <a:pt x="516136" y="21020"/>
                    </a:lnTo>
                    <a:lnTo>
                      <a:pt x="53321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54E9CA81-7A4F-4C2C-9A08-154A4876F676}"/>
                  </a:ext>
                </a:extLst>
              </p:cNvPr>
              <p:cNvSpPr/>
              <p:nvPr/>
            </p:nvSpPr>
            <p:spPr>
              <a:xfrm>
                <a:off x="36571240" y="24195750"/>
                <a:ext cx="519112" cy="402562"/>
              </a:xfrm>
              <a:custGeom>
                <a:avLst/>
                <a:gdLst>
                  <a:gd name="connsiteX0" fmla="*/ 417424 w 519112"/>
                  <a:gd name="connsiteY0" fmla="*/ 0 h 402562"/>
                  <a:gd name="connsiteX1" fmla="*/ 466724 w 519112"/>
                  <a:gd name="connsiteY1" fmla="*/ 73950 h 402562"/>
                  <a:gd name="connsiteX2" fmla="*/ 519112 w 519112"/>
                  <a:gd name="connsiteY2" fmla="*/ 83474 h 402562"/>
                  <a:gd name="connsiteX3" fmla="*/ 509584 w 519112"/>
                  <a:gd name="connsiteY3" fmla="*/ 178726 h 402562"/>
                  <a:gd name="connsiteX4" fmla="*/ 481008 w 519112"/>
                  <a:gd name="connsiteY4" fmla="*/ 216826 h 402562"/>
                  <a:gd name="connsiteX5" fmla="*/ 476248 w 519112"/>
                  <a:gd name="connsiteY5" fmla="*/ 264450 h 402562"/>
                  <a:gd name="connsiteX6" fmla="*/ 428624 w 519112"/>
                  <a:gd name="connsiteY6" fmla="*/ 264450 h 402562"/>
                  <a:gd name="connsiteX7" fmla="*/ 400048 w 519112"/>
                  <a:gd name="connsiteY7" fmla="*/ 321600 h 402562"/>
                  <a:gd name="connsiteX8" fmla="*/ 314324 w 519112"/>
                  <a:gd name="connsiteY8" fmla="*/ 354938 h 402562"/>
                  <a:gd name="connsiteX9" fmla="*/ 233360 w 519112"/>
                  <a:gd name="connsiteY9" fmla="*/ 402562 h 402562"/>
                  <a:gd name="connsiteX10" fmla="*/ 100008 w 519112"/>
                  <a:gd name="connsiteY10" fmla="*/ 316838 h 402562"/>
                  <a:gd name="connsiteX11" fmla="*/ 23808 w 519112"/>
                  <a:gd name="connsiteY11" fmla="*/ 283500 h 402562"/>
                  <a:gd name="connsiteX12" fmla="*/ 0 w 519112"/>
                  <a:gd name="connsiteY12" fmla="*/ 269214 h 402562"/>
                  <a:gd name="connsiteX13" fmla="*/ 5536 w 519112"/>
                  <a:gd name="connsiteY13" fmla="*/ 236004 h 402562"/>
                  <a:gd name="connsiteX14" fmla="*/ 100008 w 519112"/>
                  <a:gd name="connsiteY14" fmla="*/ 251750 h 402562"/>
                  <a:gd name="connsiteX15" fmla="*/ 239712 w 519112"/>
                  <a:gd name="connsiteY15" fmla="*/ 200950 h 402562"/>
                  <a:gd name="connsiteX16" fmla="*/ 284160 w 519112"/>
                  <a:gd name="connsiteY16" fmla="*/ 131100 h 402562"/>
                  <a:gd name="connsiteX17" fmla="*/ 341312 w 519112"/>
                  <a:gd name="connsiteY17" fmla="*/ 131100 h 402562"/>
                  <a:gd name="connsiteX18" fmla="*/ 417512 w 519112"/>
                  <a:gd name="connsiteY18" fmla="*/ 4100 h 402562"/>
                  <a:gd name="connsiteX19" fmla="*/ 417424 w 519112"/>
                  <a:gd name="connsiteY19" fmla="*/ 0 h 402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19112" h="402562">
                    <a:moveTo>
                      <a:pt x="417424" y="0"/>
                    </a:moveTo>
                    <a:lnTo>
                      <a:pt x="466724" y="73950"/>
                    </a:lnTo>
                    <a:lnTo>
                      <a:pt x="519112" y="83474"/>
                    </a:lnTo>
                    <a:lnTo>
                      <a:pt x="509584" y="178726"/>
                    </a:lnTo>
                    <a:lnTo>
                      <a:pt x="481008" y="216826"/>
                    </a:lnTo>
                    <a:lnTo>
                      <a:pt x="476248" y="264450"/>
                    </a:lnTo>
                    <a:lnTo>
                      <a:pt x="428624" y="264450"/>
                    </a:lnTo>
                    <a:lnTo>
                      <a:pt x="400048" y="321600"/>
                    </a:lnTo>
                    <a:lnTo>
                      <a:pt x="314324" y="354938"/>
                    </a:lnTo>
                    <a:lnTo>
                      <a:pt x="233360" y="402562"/>
                    </a:lnTo>
                    <a:lnTo>
                      <a:pt x="100008" y="316838"/>
                    </a:lnTo>
                    <a:lnTo>
                      <a:pt x="23808" y="283500"/>
                    </a:lnTo>
                    <a:lnTo>
                      <a:pt x="0" y="269214"/>
                    </a:lnTo>
                    <a:lnTo>
                      <a:pt x="5536" y="236004"/>
                    </a:lnTo>
                    <a:lnTo>
                      <a:pt x="100008" y="251750"/>
                    </a:lnTo>
                    <a:lnTo>
                      <a:pt x="239712" y="200950"/>
                    </a:lnTo>
                    <a:lnTo>
                      <a:pt x="284160" y="131100"/>
                    </a:lnTo>
                    <a:lnTo>
                      <a:pt x="341312" y="131100"/>
                    </a:lnTo>
                    <a:lnTo>
                      <a:pt x="417512" y="4100"/>
                    </a:lnTo>
                    <a:lnTo>
                      <a:pt x="4174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AE43CC94-EC6B-44C4-AD79-E08B6EE604DF}"/>
                  </a:ext>
                </a:extLst>
              </p:cNvPr>
              <p:cNvSpPr/>
              <p:nvPr/>
            </p:nvSpPr>
            <p:spPr>
              <a:xfrm>
                <a:off x="36984744" y="24015458"/>
                <a:ext cx="450488" cy="651584"/>
              </a:xfrm>
              <a:custGeom>
                <a:avLst/>
                <a:gdLst>
                  <a:gd name="connsiteX0" fmla="*/ 0 w 450488"/>
                  <a:gd name="connsiteY0" fmla="*/ 0 h 651584"/>
                  <a:gd name="connsiteX1" fmla="*/ 10356 w 450488"/>
                  <a:gd name="connsiteY1" fmla="*/ 6592 h 651584"/>
                  <a:gd name="connsiteX2" fmla="*/ 29408 w 450488"/>
                  <a:gd name="connsiteY2" fmla="*/ 76442 h 651584"/>
                  <a:gd name="connsiteX3" fmla="*/ 67664 w 450488"/>
                  <a:gd name="connsiteY3" fmla="*/ 45834 h 651584"/>
                  <a:gd name="connsiteX4" fmla="*/ 96080 w 450488"/>
                  <a:gd name="connsiteY4" fmla="*/ 136766 h 651584"/>
                  <a:gd name="connsiteX5" fmla="*/ 178632 w 450488"/>
                  <a:gd name="connsiteY5" fmla="*/ 168518 h 651584"/>
                  <a:gd name="connsiteX6" fmla="*/ 184980 w 450488"/>
                  <a:gd name="connsiteY6" fmla="*/ 209792 h 651584"/>
                  <a:gd name="connsiteX7" fmla="*/ 261180 w 450488"/>
                  <a:gd name="connsiteY7" fmla="*/ 222492 h 651584"/>
                  <a:gd name="connsiteX8" fmla="*/ 258008 w 450488"/>
                  <a:gd name="connsiteY8" fmla="*/ 85966 h 651584"/>
                  <a:gd name="connsiteX9" fmla="*/ 339048 w 450488"/>
                  <a:gd name="connsiteY9" fmla="*/ 109910 h 651584"/>
                  <a:gd name="connsiteX10" fmla="*/ 377068 w 450488"/>
                  <a:gd name="connsiteY10" fmla="*/ 173280 h 651584"/>
                  <a:gd name="connsiteX11" fmla="*/ 450488 w 450488"/>
                  <a:gd name="connsiteY11" fmla="*/ 253582 h 651584"/>
                  <a:gd name="connsiteX12" fmla="*/ 369132 w 450488"/>
                  <a:gd name="connsiteY12" fmla="*/ 324092 h 651584"/>
                  <a:gd name="connsiteX13" fmla="*/ 404056 w 450488"/>
                  <a:gd name="connsiteY13" fmla="*/ 393942 h 651584"/>
                  <a:gd name="connsiteX14" fmla="*/ 372304 w 450488"/>
                  <a:gd name="connsiteY14" fmla="*/ 463792 h 651584"/>
                  <a:gd name="connsiteX15" fmla="*/ 411968 w 450488"/>
                  <a:gd name="connsiteY15" fmla="*/ 629888 h 651584"/>
                  <a:gd name="connsiteX16" fmla="*/ 372304 w 450488"/>
                  <a:gd name="connsiteY16" fmla="*/ 622542 h 651584"/>
                  <a:gd name="connsiteX17" fmla="*/ 315156 w 450488"/>
                  <a:gd name="connsiteY17" fmla="*/ 616192 h 651584"/>
                  <a:gd name="connsiteX18" fmla="*/ 273864 w 450488"/>
                  <a:gd name="connsiteY18" fmla="*/ 651584 h 651584"/>
                  <a:gd name="connsiteX19" fmla="*/ 208000 w 450488"/>
                  <a:gd name="connsiteY19" fmla="*/ 528086 h 651584"/>
                  <a:gd name="connsiteX20" fmla="*/ 134180 w 450488"/>
                  <a:gd name="connsiteY20" fmla="*/ 516180 h 651584"/>
                  <a:gd name="connsiteX21" fmla="*/ 119464 w 450488"/>
                  <a:gd name="connsiteY21" fmla="*/ 527886 h 651584"/>
                  <a:gd name="connsiteX22" fmla="*/ 105608 w 450488"/>
                  <a:gd name="connsiteY22" fmla="*/ 444742 h 651584"/>
                  <a:gd name="connsiteX23" fmla="*/ 62744 w 450488"/>
                  <a:gd name="connsiteY23" fmla="*/ 444742 h 651584"/>
                  <a:gd name="connsiteX24" fmla="*/ 67504 w 450488"/>
                  <a:gd name="connsiteY24" fmla="*/ 397118 h 651584"/>
                  <a:gd name="connsiteX25" fmla="*/ 96080 w 450488"/>
                  <a:gd name="connsiteY25" fmla="*/ 359018 h 651584"/>
                  <a:gd name="connsiteX26" fmla="*/ 105608 w 450488"/>
                  <a:gd name="connsiteY26" fmla="*/ 263766 h 651584"/>
                  <a:gd name="connsiteX27" fmla="*/ 53220 w 450488"/>
                  <a:gd name="connsiteY27" fmla="*/ 254242 h 651584"/>
                  <a:gd name="connsiteX28" fmla="*/ 3920 w 450488"/>
                  <a:gd name="connsiteY28" fmla="*/ 180292 h 651584"/>
                  <a:gd name="connsiteX29" fmla="*/ 0 w 450488"/>
                  <a:gd name="connsiteY29" fmla="*/ 0 h 651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50488" h="651584">
                    <a:moveTo>
                      <a:pt x="0" y="0"/>
                    </a:moveTo>
                    <a:lnTo>
                      <a:pt x="10356" y="6592"/>
                    </a:lnTo>
                    <a:lnTo>
                      <a:pt x="29408" y="76442"/>
                    </a:lnTo>
                    <a:lnTo>
                      <a:pt x="67664" y="45834"/>
                    </a:lnTo>
                    <a:lnTo>
                      <a:pt x="96080" y="136766"/>
                    </a:lnTo>
                    <a:lnTo>
                      <a:pt x="178632" y="168518"/>
                    </a:lnTo>
                    <a:lnTo>
                      <a:pt x="184980" y="209792"/>
                    </a:lnTo>
                    <a:lnTo>
                      <a:pt x="261180" y="222492"/>
                    </a:lnTo>
                    <a:cubicBezTo>
                      <a:pt x="260124" y="176984"/>
                      <a:pt x="259064" y="131474"/>
                      <a:pt x="258008" y="85966"/>
                    </a:cubicBezTo>
                    <a:lnTo>
                      <a:pt x="339048" y="109910"/>
                    </a:lnTo>
                    <a:lnTo>
                      <a:pt x="377068" y="173280"/>
                    </a:lnTo>
                    <a:lnTo>
                      <a:pt x="450488" y="253582"/>
                    </a:lnTo>
                    <a:lnTo>
                      <a:pt x="369132" y="324092"/>
                    </a:lnTo>
                    <a:lnTo>
                      <a:pt x="404056" y="393942"/>
                    </a:lnTo>
                    <a:lnTo>
                      <a:pt x="372304" y="463792"/>
                    </a:lnTo>
                    <a:lnTo>
                      <a:pt x="411968" y="629888"/>
                    </a:lnTo>
                    <a:lnTo>
                      <a:pt x="372304" y="622542"/>
                    </a:lnTo>
                    <a:lnTo>
                      <a:pt x="315156" y="616192"/>
                    </a:lnTo>
                    <a:lnTo>
                      <a:pt x="273864" y="651584"/>
                    </a:lnTo>
                    <a:lnTo>
                      <a:pt x="208000" y="528086"/>
                    </a:lnTo>
                    <a:lnTo>
                      <a:pt x="134180" y="516180"/>
                    </a:lnTo>
                    <a:lnTo>
                      <a:pt x="119464" y="527886"/>
                    </a:lnTo>
                    <a:lnTo>
                      <a:pt x="105608" y="444742"/>
                    </a:lnTo>
                    <a:lnTo>
                      <a:pt x="62744" y="444742"/>
                    </a:lnTo>
                    <a:lnTo>
                      <a:pt x="67504" y="397118"/>
                    </a:lnTo>
                    <a:lnTo>
                      <a:pt x="96080" y="359018"/>
                    </a:lnTo>
                    <a:lnTo>
                      <a:pt x="105608" y="263766"/>
                    </a:lnTo>
                    <a:lnTo>
                      <a:pt x="53220" y="254242"/>
                    </a:lnTo>
                    <a:lnTo>
                      <a:pt x="3920" y="180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3A3964FA-77FE-4C7C-916A-E2741ECF8B8E}"/>
                  </a:ext>
                </a:extLst>
              </p:cNvPr>
              <p:cNvSpPr/>
              <p:nvPr/>
            </p:nvSpPr>
            <p:spPr>
              <a:xfrm>
                <a:off x="36976048" y="24667368"/>
                <a:ext cx="538776" cy="588300"/>
              </a:xfrm>
              <a:custGeom>
                <a:avLst/>
                <a:gdLst>
                  <a:gd name="connsiteX0" fmla="*/ 159544 w 538776"/>
                  <a:gd name="connsiteY0" fmla="*/ 0 h 588300"/>
                  <a:gd name="connsiteX1" fmla="*/ 235700 w 538776"/>
                  <a:gd name="connsiteY1" fmla="*/ 54674 h 588300"/>
                  <a:gd name="connsiteX2" fmla="*/ 241304 w 538776"/>
                  <a:gd name="connsiteY2" fmla="*/ 161132 h 588300"/>
                  <a:gd name="connsiteX3" fmla="*/ 381000 w 538776"/>
                  <a:gd name="connsiteY3" fmla="*/ 180182 h 588300"/>
                  <a:gd name="connsiteX4" fmla="*/ 450852 w 538776"/>
                  <a:gd name="connsiteY4" fmla="*/ 269082 h 588300"/>
                  <a:gd name="connsiteX5" fmla="*/ 538776 w 538776"/>
                  <a:gd name="connsiteY5" fmla="*/ 313742 h 588300"/>
                  <a:gd name="connsiteX6" fmla="*/ 499112 w 538776"/>
                  <a:gd name="connsiteY6" fmla="*/ 356712 h 588300"/>
                  <a:gd name="connsiteX7" fmla="*/ 476252 w 538776"/>
                  <a:gd name="connsiteY7" fmla="*/ 417672 h 588300"/>
                  <a:gd name="connsiteX8" fmla="*/ 499112 w 538776"/>
                  <a:gd name="connsiteY8" fmla="*/ 501492 h 588300"/>
                  <a:gd name="connsiteX9" fmla="*/ 443308 w 538776"/>
                  <a:gd name="connsiteY9" fmla="*/ 588300 h 588300"/>
                  <a:gd name="connsiteX10" fmla="*/ 357192 w 538776"/>
                  <a:gd name="connsiteY10" fmla="*/ 511970 h 588300"/>
                  <a:gd name="connsiteX11" fmla="*/ 285752 w 538776"/>
                  <a:gd name="connsiteY11" fmla="*/ 511970 h 588300"/>
                  <a:gd name="connsiteX12" fmla="*/ 204792 w 538776"/>
                  <a:gd name="connsiteY12" fmla="*/ 578644 h 588300"/>
                  <a:gd name="connsiteX13" fmla="*/ 135116 w 538776"/>
                  <a:gd name="connsiteY13" fmla="*/ 546030 h 588300"/>
                  <a:gd name="connsiteX14" fmla="*/ 157164 w 538776"/>
                  <a:gd name="connsiteY14" fmla="*/ 488156 h 588300"/>
                  <a:gd name="connsiteX15" fmla="*/ 123828 w 538776"/>
                  <a:gd name="connsiteY15" fmla="*/ 330996 h 588300"/>
                  <a:gd name="connsiteX16" fmla="*/ 9528 w 538776"/>
                  <a:gd name="connsiteY16" fmla="*/ 188120 h 588300"/>
                  <a:gd name="connsiteX17" fmla="*/ 0 w 538776"/>
                  <a:gd name="connsiteY17" fmla="*/ 150020 h 588300"/>
                  <a:gd name="connsiteX18" fmla="*/ 51908 w 538776"/>
                  <a:gd name="connsiteY18" fmla="*/ 20250 h 588300"/>
                  <a:gd name="connsiteX19" fmla="*/ 107160 w 538776"/>
                  <a:gd name="connsiteY19" fmla="*/ 23812 h 588300"/>
                  <a:gd name="connsiteX20" fmla="*/ 159544 w 538776"/>
                  <a:gd name="connsiteY20" fmla="*/ 0 h 58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38776" h="588300">
                    <a:moveTo>
                      <a:pt x="159544" y="0"/>
                    </a:moveTo>
                    <a:lnTo>
                      <a:pt x="235700" y="54674"/>
                    </a:lnTo>
                    <a:lnTo>
                      <a:pt x="241304" y="161132"/>
                    </a:lnTo>
                    <a:lnTo>
                      <a:pt x="381000" y="180182"/>
                    </a:lnTo>
                    <a:lnTo>
                      <a:pt x="450852" y="269082"/>
                    </a:lnTo>
                    <a:lnTo>
                      <a:pt x="538776" y="313742"/>
                    </a:lnTo>
                    <a:lnTo>
                      <a:pt x="499112" y="356712"/>
                    </a:lnTo>
                    <a:lnTo>
                      <a:pt x="476252" y="417672"/>
                    </a:lnTo>
                    <a:lnTo>
                      <a:pt x="499112" y="501492"/>
                    </a:lnTo>
                    <a:lnTo>
                      <a:pt x="443308" y="588300"/>
                    </a:lnTo>
                    <a:lnTo>
                      <a:pt x="357192" y="511970"/>
                    </a:lnTo>
                    <a:lnTo>
                      <a:pt x="285752" y="511970"/>
                    </a:lnTo>
                    <a:lnTo>
                      <a:pt x="204792" y="578644"/>
                    </a:lnTo>
                    <a:lnTo>
                      <a:pt x="135116" y="546030"/>
                    </a:lnTo>
                    <a:lnTo>
                      <a:pt x="157164" y="488156"/>
                    </a:lnTo>
                    <a:lnTo>
                      <a:pt x="123828" y="330996"/>
                    </a:lnTo>
                    <a:lnTo>
                      <a:pt x="9528" y="188120"/>
                    </a:lnTo>
                    <a:lnTo>
                      <a:pt x="0" y="150020"/>
                    </a:lnTo>
                    <a:lnTo>
                      <a:pt x="51908" y="20250"/>
                    </a:lnTo>
                    <a:lnTo>
                      <a:pt x="107160" y="23812"/>
                    </a:lnTo>
                    <a:lnTo>
                      <a:pt x="15954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A3FE2D29-4389-4AC8-8E6B-7DAE1EC0BB0E}"/>
                  </a:ext>
                </a:extLst>
              </p:cNvPr>
              <p:cNvSpPr/>
              <p:nvPr/>
            </p:nvSpPr>
            <p:spPr>
              <a:xfrm>
                <a:off x="34567008" y="27197696"/>
                <a:ext cx="1065652" cy="894484"/>
              </a:xfrm>
              <a:custGeom>
                <a:avLst/>
                <a:gdLst>
                  <a:gd name="connsiteX0" fmla="*/ 351640 w 1065652"/>
                  <a:gd name="connsiteY0" fmla="*/ 0 h 894484"/>
                  <a:gd name="connsiteX1" fmla="*/ 386568 w 1065652"/>
                  <a:gd name="connsiteY1" fmla="*/ 24754 h 894484"/>
                  <a:gd name="connsiteX2" fmla="*/ 484992 w 1065652"/>
                  <a:gd name="connsiteY2" fmla="*/ 2528 h 894484"/>
                  <a:gd name="connsiteX3" fmla="*/ 586592 w 1065652"/>
                  <a:gd name="connsiteY3" fmla="*/ 59680 h 894484"/>
                  <a:gd name="connsiteX4" fmla="*/ 608816 w 1065652"/>
                  <a:gd name="connsiteY4" fmla="*/ 21580 h 894484"/>
                  <a:gd name="connsiteX5" fmla="*/ 672316 w 1065652"/>
                  <a:gd name="connsiteY5" fmla="*/ 34278 h 894484"/>
                  <a:gd name="connsiteX6" fmla="*/ 672316 w 1065652"/>
                  <a:gd name="connsiteY6" fmla="*/ 208904 h 894484"/>
                  <a:gd name="connsiteX7" fmla="*/ 862816 w 1065652"/>
                  <a:gd name="connsiteY7" fmla="*/ 431154 h 894484"/>
                  <a:gd name="connsiteX8" fmla="*/ 964076 w 1065652"/>
                  <a:gd name="connsiteY8" fmla="*/ 387366 h 894484"/>
                  <a:gd name="connsiteX9" fmla="*/ 1023156 w 1065652"/>
                  <a:gd name="connsiteY9" fmla="*/ 429568 h 894484"/>
                  <a:gd name="connsiteX10" fmla="*/ 1013632 w 1065652"/>
                  <a:gd name="connsiteY10" fmla="*/ 520054 h 894484"/>
                  <a:gd name="connsiteX11" fmla="*/ 1008868 w 1065652"/>
                  <a:gd name="connsiteY11" fmla="*/ 720080 h 894484"/>
                  <a:gd name="connsiteX12" fmla="*/ 1061256 w 1065652"/>
                  <a:gd name="connsiteY12" fmla="*/ 777228 h 894484"/>
                  <a:gd name="connsiteX13" fmla="*/ 1062840 w 1065652"/>
                  <a:gd name="connsiteY13" fmla="*/ 777122 h 894484"/>
                  <a:gd name="connsiteX14" fmla="*/ 1062840 w 1065652"/>
                  <a:gd name="connsiteY14" fmla="*/ 805804 h 894484"/>
                  <a:gd name="connsiteX15" fmla="*/ 1065652 w 1065652"/>
                  <a:gd name="connsiteY15" fmla="*/ 806332 h 894484"/>
                  <a:gd name="connsiteX16" fmla="*/ 1004624 w 1065652"/>
                  <a:gd name="connsiteY16" fmla="*/ 894484 h 894484"/>
                  <a:gd name="connsiteX17" fmla="*/ 900916 w 1065652"/>
                  <a:gd name="connsiteY17" fmla="*/ 802628 h 894484"/>
                  <a:gd name="connsiteX18" fmla="*/ 808840 w 1065652"/>
                  <a:gd name="connsiteY18" fmla="*/ 793104 h 894484"/>
                  <a:gd name="connsiteX19" fmla="*/ 770744 w 1065652"/>
                  <a:gd name="connsiteY19" fmla="*/ 755004 h 894484"/>
                  <a:gd name="connsiteX20" fmla="*/ 697716 w 1065652"/>
                  <a:gd name="connsiteY20" fmla="*/ 751828 h 894484"/>
                  <a:gd name="connsiteX21" fmla="*/ 564368 w 1065652"/>
                  <a:gd name="connsiteY21" fmla="*/ 866128 h 894484"/>
                  <a:gd name="connsiteX22" fmla="*/ 450068 w 1065652"/>
                  <a:gd name="connsiteY22" fmla="*/ 872480 h 894484"/>
                  <a:gd name="connsiteX23" fmla="*/ 402440 w 1065652"/>
                  <a:gd name="connsiteY23" fmla="*/ 853802 h 894484"/>
                  <a:gd name="connsiteX24" fmla="*/ 402440 w 1065652"/>
                  <a:gd name="connsiteY24" fmla="*/ 767704 h 894484"/>
                  <a:gd name="connsiteX25" fmla="*/ 288144 w 1065652"/>
                  <a:gd name="connsiteY25" fmla="*/ 735954 h 894484"/>
                  <a:gd name="connsiteX26" fmla="*/ 211944 w 1065652"/>
                  <a:gd name="connsiteY26" fmla="*/ 602604 h 894484"/>
                  <a:gd name="connsiteX27" fmla="*/ 34144 w 1065652"/>
                  <a:gd name="connsiteY27" fmla="*/ 551804 h 894484"/>
                  <a:gd name="connsiteX28" fmla="*/ 0 w 1065652"/>
                  <a:gd name="connsiteY28" fmla="*/ 492938 h 894484"/>
                  <a:gd name="connsiteX29" fmla="*/ 8744 w 1065652"/>
                  <a:gd name="connsiteY29" fmla="*/ 491480 h 894484"/>
                  <a:gd name="connsiteX30" fmla="*/ 18268 w 1065652"/>
                  <a:gd name="connsiteY30" fmla="*/ 396228 h 894484"/>
                  <a:gd name="connsiteX31" fmla="*/ 75416 w 1065652"/>
                  <a:gd name="connsiteY31" fmla="*/ 329554 h 894484"/>
                  <a:gd name="connsiteX32" fmla="*/ 123040 w 1065652"/>
                  <a:gd name="connsiteY32" fmla="*/ 329554 h 894484"/>
                  <a:gd name="connsiteX33" fmla="*/ 208768 w 1065652"/>
                  <a:gd name="connsiteY33" fmla="*/ 129528 h 894484"/>
                  <a:gd name="connsiteX34" fmla="*/ 351640 w 1065652"/>
                  <a:gd name="connsiteY34" fmla="*/ 53328 h 894484"/>
                  <a:gd name="connsiteX35" fmla="*/ 351640 w 1065652"/>
                  <a:gd name="connsiteY35" fmla="*/ 0 h 894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065652" h="894484">
                    <a:moveTo>
                      <a:pt x="351640" y="0"/>
                    </a:moveTo>
                    <a:lnTo>
                      <a:pt x="386568" y="24754"/>
                    </a:lnTo>
                    <a:lnTo>
                      <a:pt x="484992" y="2528"/>
                    </a:lnTo>
                    <a:lnTo>
                      <a:pt x="586592" y="59680"/>
                    </a:lnTo>
                    <a:lnTo>
                      <a:pt x="608816" y="21580"/>
                    </a:lnTo>
                    <a:lnTo>
                      <a:pt x="672316" y="34278"/>
                    </a:lnTo>
                    <a:lnTo>
                      <a:pt x="672316" y="208904"/>
                    </a:lnTo>
                    <a:lnTo>
                      <a:pt x="862816" y="431154"/>
                    </a:lnTo>
                    <a:lnTo>
                      <a:pt x="964076" y="387366"/>
                    </a:lnTo>
                    <a:lnTo>
                      <a:pt x="1023156" y="429568"/>
                    </a:lnTo>
                    <a:lnTo>
                      <a:pt x="1013632" y="520054"/>
                    </a:lnTo>
                    <a:lnTo>
                      <a:pt x="1008868" y="720080"/>
                    </a:lnTo>
                    <a:lnTo>
                      <a:pt x="1061256" y="777228"/>
                    </a:lnTo>
                    <a:lnTo>
                      <a:pt x="1062840" y="777122"/>
                    </a:lnTo>
                    <a:lnTo>
                      <a:pt x="1062840" y="805804"/>
                    </a:lnTo>
                    <a:lnTo>
                      <a:pt x="1065652" y="806332"/>
                    </a:lnTo>
                    <a:lnTo>
                      <a:pt x="1004624" y="894484"/>
                    </a:lnTo>
                    <a:lnTo>
                      <a:pt x="900916" y="802628"/>
                    </a:lnTo>
                    <a:lnTo>
                      <a:pt x="808840" y="793104"/>
                    </a:lnTo>
                    <a:lnTo>
                      <a:pt x="770744" y="755004"/>
                    </a:lnTo>
                    <a:lnTo>
                      <a:pt x="697716" y="751828"/>
                    </a:lnTo>
                    <a:lnTo>
                      <a:pt x="564368" y="866128"/>
                    </a:lnTo>
                    <a:lnTo>
                      <a:pt x="450068" y="872480"/>
                    </a:lnTo>
                    <a:lnTo>
                      <a:pt x="402440" y="853802"/>
                    </a:lnTo>
                    <a:lnTo>
                      <a:pt x="402440" y="767704"/>
                    </a:lnTo>
                    <a:lnTo>
                      <a:pt x="288144" y="735954"/>
                    </a:lnTo>
                    <a:lnTo>
                      <a:pt x="211944" y="602604"/>
                    </a:lnTo>
                    <a:lnTo>
                      <a:pt x="34144" y="551804"/>
                    </a:lnTo>
                    <a:lnTo>
                      <a:pt x="0" y="492938"/>
                    </a:lnTo>
                    <a:lnTo>
                      <a:pt x="8744" y="491480"/>
                    </a:lnTo>
                    <a:lnTo>
                      <a:pt x="18268" y="396228"/>
                    </a:lnTo>
                    <a:lnTo>
                      <a:pt x="75416" y="329554"/>
                    </a:lnTo>
                    <a:lnTo>
                      <a:pt x="123040" y="329554"/>
                    </a:lnTo>
                    <a:lnTo>
                      <a:pt x="208768" y="129528"/>
                    </a:lnTo>
                    <a:lnTo>
                      <a:pt x="351640" y="53328"/>
                    </a:lnTo>
                    <a:lnTo>
                      <a:pt x="3516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D03FEBD7-2B17-4DB3-A603-A6CDD852097D}"/>
                  </a:ext>
                </a:extLst>
              </p:cNvPr>
              <p:cNvSpPr/>
              <p:nvPr/>
            </p:nvSpPr>
            <p:spPr>
              <a:xfrm>
                <a:off x="36256912" y="25160288"/>
                <a:ext cx="522656" cy="481012"/>
              </a:xfrm>
              <a:custGeom>
                <a:avLst/>
                <a:gdLst>
                  <a:gd name="connsiteX0" fmla="*/ 428624 w 522656"/>
                  <a:gd name="connsiteY0" fmla="*/ 0 h 481012"/>
                  <a:gd name="connsiteX1" fmla="*/ 447676 w 522656"/>
                  <a:gd name="connsiteY1" fmla="*/ 71436 h 481012"/>
                  <a:gd name="connsiteX2" fmla="*/ 490536 w 522656"/>
                  <a:gd name="connsiteY2" fmla="*/ 90488 h 481012"/>
                  <a:gd name="connsiteX3" fmla="*/ 509588 w 522656"/>
                  <a:gd name="connsiteY3" fmla="*/ 171450 h 481012"/>
                  <a:gd name="connsiteX4" fmla="*/ 522656 w 522656"/>
                  <a:gd name="connsiteY4" fmla="*/ 172030 h 481012"/>
                  <a:gd name="connsiteX5" fmla="*/ 514352 w 522656"/>
                  <a:gd name="connsiteY5" fmla="*/ 266700 h 481012"/>
                  <a:gd name="connsiteX6" fmla="*/ 447676 w 522656"/>
                  <a:gd name="connsiteY6" fmla="*/ 295276 h 481012"/>
                  <a:gd name="connsiteX7" fmla="*/ 400052 w 522656"/>
                  <a:gd name="connsiteY7" fmla="*/ 414336 h 481012"/>
                  <a:gd name="connsiteX8" fmla="*/ 328612 w 522656"/>
                  <a:gd name="connsiteY8" fmla="*/ 423862 h 481012"/>
                  <a:gd name="connsiteX9" fmla="*/ 319088 w 522656"/>
                  <a:gd name="connsiteY9" fmla="*/ 481012 h 481012"/>
                  <a:gd name="connsiteX10" fmla="*/ 280988 w 522656"/>
                  <a:gd name="connsiteY10" fmla="*/ 476250 h 481012"/>
                  <a:gd name="connsiteX11" fmla="*/ 233364 w 522656"/>
                  <a:gd name="connsiteY11" fmla="*/ 381000 h 481012"/>
                  <a:gd name="connsiteX12" fmla="*/ 152400 w 522656"/>
                  <a:gd name="connsiteY12" fmla="*/ 342900 h 481012"/>
                  <a:gd name="connsiteX13" fmla="*/ 128588 w 522656"/>
                  <a:gd name="connsiteY13" fmla="*/ 266700 h 481012"/>
                  <a:gd name="connsiteX14" fmla="*/ 12792 w 522656"/>
                  <a:gd name="connsiteY14" fmla="*/ 245156 h 481012"/>
                  <a:gd name="connsiteX15" fmla="*/ 0 w 522656"/>
                  <a:gd name="connsiteY15" fmla="*/ 223836 h 481012"/>
                  <a:gd name="connsiteX16" fmla="*/ 52388 w 522656"/>
                  <a:gd name="connsiteY16" fmla="*/ 185736 h 481012"/>
                  <a:gd name="connsiteX17" fmla="*/ 47624 w 522656"/>
                  <a:gd name="connsiteY17" fmla="*/ 85724 h 481012"/>
                  <a:gd name="connsiteX18" fmla="*/ 257176 w 522656"/>
                  <a:gd name="connsiteY18" fmla="*/ 85724 h 481012"/>
                  <a:gd name="connsiteX19" fmla="*/ 290512 w 522656"/>
                  <a:gd name="connsiteY19" fmla="*/ 4762 h 481012"/>
                  <a:gd name="connsiteX20" fmla="*/ 428624 w 522656"/>
                  <a:gd name="connsiteY20" fmla="*/ 0 h 481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22656" h="481012">
                    <a:moveTo>
                      <a:pt x="428624" y="0"/>
                    </a:moveTo>
                    <a:lnTo>
                      <a:pt x="447676" y="71436"/>
                    </a:lnTo>
                    <a:lnTo>
                      <a:pt x="490536" y="90488"/>
                    </a:lnTo>
                    <a:lnTo>
                      <a:pt x="509588" y="171450"/>
                    </a:lnTo>
                    <a:lnTo>
                      <a:pt x="522656" y="172030"/>
                    </a:lnTo>
                    <a:lnTo>
                      <a:pt x="514352" y="266700"/>
                    </a:lnTo>
                    <a:lnTo>
                      <a:pt x="447676" y="295276"/>
                    </a:lnTo>
                    <a:lnTo>
                      <a:pt x="400052" y="414336"/>
                    </a:lnTo>
                    <a:lnTo>
                      <a:pt x="328612" y="423862"/>
                    </a:lnTo>
                    <a:lnTo>
                      <a:pt x="319088" y="481012"/>
                    </a:lnTo>
                    <a:lnTo>
                      <a:pt x="280988" y="476250"/>
                    </a:lnTo>
                    <a:lnTo>
                      <a:pt x="233364" y="381000"/>
                    </a:lnTo>
                    <a:lnTo>
                      <a:pt x="152400" y="342900"/>
                    </a:lnTo>
                    <a:lnTo>
                      <a:pt x="128588" y="266700"/>
                    </a:lnTo>
                    <a:lnTo>
                      <a:pt x="12792" y="245156"/>
                    </a:lnTo>
                    <a:lnTo>
                      <a:pt x="0" y="223836"/>
                    </a:lnTo>
                    <a:lnTo>
                      <a:pt x="52388" y="185736"/>
                    </a:lnTo>
                    <a:lnTo>
                      <a:pt x="47624" y="85724"/>
                    </a:lnTo>
                    <a:lnTo>
                      <a:pt x="257176" y="85724"/>
                    </a:lnTo>
                    <a:lnTo>
                      <a:pt x="290512" y="4762"/>
                    </a:lnTo>
                    <a:lnTo>
                      <a:pt x="4286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6CCC7423-1F53-43F1-8BFC-63B957399412}"/>
                  </a:ext>
                </a:extLst>
              </p:cNvPr>
              <p:cNvSpPr/>
              <p:nvPr/>
            </p:nvSpPr>
            <p:spPr>
              <a:xfrm>
                <a:off x="35867372" y="25453108"/>
                <a:ext cx="247924" cy="440450"/>
              </a:xfrm>
              <a:custGeom>
                <a:avLst/>
                <a:gdLst>
                  <a:gd name="connsiteX0" fmla="*/ 153724 w 247924"/>
                  <a:gd name="connsiteY0" fmla="*/ 0 h 440450"/>
                  <a:gd name="connsiteX1" fmla="*/ 222852 w 247924"/>
                  <a:gd name="connsiteY1" fmla="*/ 69130 h 440450"/>
                  <a:gd name="connsiteX2" fmla="*/ 247924 w 247924"/>
                  <a:gd name="connsiteY2" fmla="*/ 53296 h 440450"/>
                  <a:gd name="connsiteX3" fmla="*/ 241904 w 247924"/>
                  <a:gd name="connsiteY3" fmla="*/ 121516 h 440450"/>
                  <a:gd name="connsiteX4" fmla="*/ 184752 w 247924"/>
                  <a:gd name="connsiteY4" fmla="*/ 131042 h 440450"/>
                  <a:gd name="connsiteX5" fmla="*/ 175228 w 247924"/>
                  <a:gd name="connsiteY5" fmla="*/ 254868 h 440450"/>
                  <a:gd name="connsiteX6" fmla="*/ 208564 w 247924"/>
                  <a:gd name="connsiteY6" fmla="*/ 302492 h 440450"/>
                  <a:gd name="connsiteX7" fmla="*/ 207336 w 247924"/>
                  <a:gd name="connsiteY7" fmla="*/ 305720 h 440450"/>
                  <a:gd name="connsiteX8" fmla="*/ 16476 w 247924"/>
                  <a:gd name="connsiteY8" fmla="*/ 439016 h 440450"/>
                  <a:gd name="connsiteX9" fmla="*/ 0 w 247924"/>
                  <a:gd name="connsiteY9" fmla="*/ 440450 h 440450"/>
                  <a:gd name="connsiteX10" fmla="*/ 22828 w 247924"/>
                  <a:gd name="connsiteY10" fmla="*/ 326304 h 440450"/>
                  <a:gd name="connsiteX11" fmla="*/ 51404 w 247924"/>
                  <a:gd name="connsiteY11" fmla="*/ 254868 h 440450"/>
                  <a:gd name="connsiteX12" fmla="*/ 27592 w 247924"/>
                  <a:gd name="connsiteY12" fmla="*/ 159616 h 440450"/>
                  <a:gd name="connsiteX13" fmla="*/ 94268 w 247924"/>
                  <a:gd name="connsiteY13" fmla="*/ 121516 h 440450"/>
                  <a:gd name="connsiteX14" fmla="*/ 71964 w 247924"/>
                  <a:gd name="connsiteY14" fmla="*/ 39738 h 440450"/>
                  <a:gd name="connsiteX15" fmla="*/ 79980 w 247924"/>
                  <a:gd name="connsiteY15" fmla="*/ 42142 h 440450"/>
                  <a:gd name="connsiteX16" fmla="*/ 153724 w 247924"/>
                  <a:gd name="connsiteY16" fmla="*/ 0 h 440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7924" h="440450">
                    <a:moveTo>
                      <a:pt x="153724" y="0"/>
                    </a:moveTo>
                    <a:lnTo>
                      <a:pt x="222852" y="69130"/>
                    </a:lnTo>
                    <a:lnTo>
                      <a:pt x="247924" y="53296"/>
                    </a:lnTo>
                    <a:lnTo>
                      <a:pt x="241904" y="121516"/>
                    </a:lnTo>
                    <a:lnTo>
                      <a:pt x="184752" y="131042"/>
                    </a:lnTo>
                    <a:lnTo>
                      <a:pt x="175228" y="254868"/>
                    </a:lnTo>
                    <a:lnTo>
                      <a:pt x="208564" y="302492"/>
                    </a:lnTo>
                    <a:lnTo>
                      <a:pt x="207336" y="305720"/>
                    </a:lnTo>
                    <a:lnTo>
                      <a:pt x="16476" y="439016"/>
                    </a:lnTo>
                    <a:lnTo>
                      <a:pt x="0" y="440450"/>
                    </a:lnTo>
                    <a:lnTo>
                      <a:pt x="22828" y="326304"/>
                    </a:lnTo>
                    <a:lnTo>
                      <a:pt x="51404" y="254868"/>
                    </a:lnTo>
                    <a:lnTo>
                      <a:pt x="27592" y="159616"/>
                    </a:lnTo>
                    <a:lnTo>
                      <a:pt x="94268" y="121516"/>
                    </a:lnTo>
                    <a:lnTo>
                      <a:pt x="71964" y="39738"/>
                    </a:lnTo>
                    <a:lnTo>
                      <a:pt x="79980" y="42142"/>
                    </a:lnTo>
                    <a:lnTo>
                      <a:pt x="1537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958107DF-2CC4-46D6-9769-A1E28C82336A}"/>
                  </a:ext>
                </a:extLst>
              </p:cNvPr>
              <p:cNvSpPr/>
              <p:nvPr/>
            </p:nvSpPr>
            <p:spPr>
              <a:xfrm>
                <a:off x="35525076" y="26673176"/>
                <a:ext cx="774700" cy="1301748"/>
              </a:xfrm>
              <a:custGeom>
                <a:avLst/>
                <a:gdLst>
                  <a:gd name="connsiteX0" fmla="*/ 533400 w 774700"/>
                  <a:gd name="connsiteY0" fmla="*/ 0 h 1301748"/>
                  <a:gd name="connsiteX1" fmla="*/ 574676 w 774700"/>
                  <a:gd name="connsiteY1" fmla="*/ 6348 h 1301748"/>
                  <a:gd name="connsiteX2" fmla="*/ 574676 w 774700"/>
                  <a:gd name="connsiteY2" fmla="*/ 34924 h 1301748"/>
                  <a:gd name="connsiteX3" fmla="*/ 704848 w 774700"/>
                  <a:gd name="connsiteY3" fmla="*/ 41274 h 1301748"/>
                  <a:gd name="connsiteX4" fmla="*/ 727076 w 774700"/>
                  <a:gd name="connsiteY4" fmla="*/ 53974 h 1301748"/>
                  <a:gd name="connsiteX5" fmla="*/ 743332 w 774700"/>
                  <a:gd name="connsiteY5" fmla="*/ 38424 h 1301748"/>
                  <a:gd name="connsiteX6" fmla="*/ 774700 w 774700"/>
                  <a:gd name="connsiteY6" fmla="*/ 134936 h 1301748"/>
                  <a:gd name="connsiteX7" fmla="*/ 731836 w 774700"/>
                  <a:gd name="connsiteY7" fmla="*/ 187324 h 1301748"/>
                  <a:gd name="connsiteX8" fmla="*/ 717548 w 774700"/>
                  <a:gd name="connsiteY8" fmla="*/ 287336 h 1301748"/>
                  <a:gd name="connsiteX9" fmla="*/ 646112 w 774700"/>
                  <a:gd name="connsiteY9" fmla="*/ 425448 h 1301748"/>
                  <a:gd name="connsiteX10" fmla="*/ 574676 w 774700"/>
                  <a:gd name="connsiteY10" fmla="*/ 444500 h 1301748"/>
                  <a:gd name="connsiteX11" fmla="*/ 479424 w 774700"/>
                  <a:gd name="connsiteY11" fmla="*/ 368300 h 1301748"/>
                  <a:gd name="connsiteX12" fmla="*/ 427036 w 774700"/>
                  <a:gd name="connsiteY12" fmla="*/ 463548 h 1301748"/>
                  <a:gd name="connsiteX13" fmla="*/ 336548 w 774700"/>
                  <a:gd name="connsiteY13" fmla="*/ 506412 h 1301748"/>
                  <a:gd name="connsiteX14" fmla="*/ 346076 w 774700"/>
                  <a:gd name="connsiteY14" fmla="*/ 549274 h 1301748"/>
                  <a:gd name="connsiteX15" fmla="*/ 141288 w 774700"/>
                  <a:gd name="connsiteY15" fmla="*/ 787400 h 1301748"/>
                  <a:gd name="connsiteX16" fmla="*/ 136524 w 774700"/>
                  <a:gd name="connsiteY16" fmla="*/ 877888 h 1301748"/>
                  <a:gd name="connsiteX17" fmla="*/ 206648 w 774700"/>
                  <a:gd name="connsiteY17" fmla="*/ 945312 h 1301748"/>
                  <a:gd name="connsiteX18" fmla="*/ 179388 w 774700"/>
                  <a:gd name="connsiteY18" fmla="*/ 970756 h 1301748"/>
                  <a:gd name="connsiteX19" fmla="*/ 174624 w 774700"/>
                  <a:gd name="connsiteY19" fmla="*/ 1049336 h 1301748"/>
                  <a:gd name="connsiteX20" fmla="*/ 227608 w 774700"/>
                  <a:gd name="connsiteY20" fmla="*/ 1127342 h 1301748"/>
                  <a:gd name="connsiteX21" fmla="*/ 225424 w 774700"/>
                  <a:gd name="connsiteY21" fmla="*/ 1127124 h 1301748"/>
                  <a:gd name="connsiteX22" fmla="*/ 161924 w 774700"/>
                  <a:gd name="connsiteY22" fmla="*/ 1190624 h 1301748"/>
                  <a:gd name="connsiteX23" fmla="*/ 161924 w 774700"/>
                  <a:gd name="connsiteY23" fmla="*/ 1235074 h 1301748"/>
                  <a:gd name="connsiteX24" fmla="*/ 104772 w 774700"/>
                  <a:gd name="connsiteY24" fmla="*/ 1292224 h 1301748"/>
                  <a:gd name="connsiteX25" fmla="*/ 104772 w 774700"/>
                  <a:gd name="connsiteY25" fmla="*/ 1301642 h 1301748"/>
                  <a:gd name="connsiteX26" fmla="*/ 103188 w 774700"/>
                  <a:gd name="connsiteY26" fmla="*/ 1301748 h 1301748"/>
                  <a:gd name="connsiteX27" fmla="*/ 50800 w 774700"/>
                  <a:gd name="connsiteY27" fmla="*/ 1244600 h 1301748"/>
                  <a:gd name="connsiteX28" fmla="*/ 55564 w 774700"/>
                  <a:gd name="connsiteY28" fmla="*/ 1044574 h 1301748"/>
                  <a:gd name="connsiteX29" fmla="*/ 65088 w 774700"/>
                  <a:gd name="connsiteY29" fmla="*/ 954088 h 1301748"/>
                  <a:gd name="connsiteX30" fmla="*/ 6008 w 774700"/>
                  <a:gd name="connsiteY30" fmla="*/ 911886 h 1301748"/>
                  <a:gd name="connsiteX31" fmla="*/ 22224 w 774700"/>
                  <a:gd name="connsiteY31" fmla="*/ 904874 h 1301748"/>
                  <a:gd name="connsiteX32" fmla="*/ 0 w 774700"/>
                  <a:gd name="connsiteY32" fmla="*/ 762000 h 1301748"/>
                  <a:gd name="connsiteX33" fmla="*/ 31748 w 774700"/>
                  <a:gd name="connsiteY33" fmla="*/ 720724 h 1301748"/>
                  <a:gd name="connsiteX34" fmla="*/ 73024 w 774700"/>
                  <a:gd name="connsiteY34" fmla="*/ 393700 h 1301748"/>
                  <a:gd name="connsiteX35" fmla="*/ 71240 w 774700"/>
                  <a:gd name="connsiteY35" fmla="*/ 390618 h 1301748"/>
                  <a:gd name="connsiteX36" fmla="*/ 122236 w 774700"/>
                  <a:gd name="connsiteY36" fmla="*/ 394492 h 1301748"/>
                  <a:gd name="connsiteX37" fmla="*/ 317500 w 774700"/>
                  <a:gd name="connsiteY37" fmla="*/ 168274 h 1301748"/>
                  <a:gd name="connsiteX38" fmla="*/ 330528 w 774700"/>
                  <a:gd name="connsiteY38" fmla="*/ 101272 h 1301748"/>
                  <a:gd name="connsiteX39" fmla="*/ 419100 w 774700"/>
                  <a:gd name="connsiteY39" fmla="*/ 12700 h 1301748"/>
                  <a:gd name="connsiteX40" fmla="*/ 457200 w 774700"/>
                  <a:gd name="connsiteY40" fmla="*/ 12700 h 1301748"/>
                  <a:gd name="connsiteX41" fmla="*/ 454024 w 774700"/>
                  <a:gd name="connsiteY41" fmla="*/ 82548 h 1301748"/>
                  <a:gd name="connsiteX42" fmla="*/ 485772 w 774700"/>
                  <a:gd name="connsiteY42" fmla="*/ 82548 h 1301748"/>
                  <a:gd name="connsiteX43" fmla="*/ 533400 w 774700"/>
                  <a:gd name="connsiteY43" fmla="*/ 0 h 1301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74700" h="1301748">
                    <a:moveTo>
                      <a:pt x="533400" y="0"/>
                    </a:moveTo>
                    <a:lnTo>
                      <a:pt x="574676" y="6348"/>
                    </a:lnTo>
                    <a:lnTo>
                      <a:pt x="574676" y="34924"/>
                    </a:lnTo>
                    <a:lnTo>
                      <a:pt x="704848" y="41274"/>
                    </a:lnTo>
                    <a:lnTo>
                      <a:pt x="727076" y="53974"/>
                    </a:lnTo>
                    <a:lnTo>
                      <a:pt x="743332" y="38424"/>
                    </a:lnTo>
                    <a:lnTo>
                      <a:pt x="774700" y="134936"/>
                    </a:lnTo>
                    <a:lnTo>
                      <a:pt x="731836" y="187324"/>
                    </a:lnTo>
                    <a:lnTo>
                      <a:pt x="717548" y="287336"/>
                    </a:lnTo>
                    <a:lnTo>
                      <a:pt x="646112" y="425448"/>
                    </a:lnTo>
                    <a:lnTo>
                      <a:pt x="574676" y="444500"/>
                    </a:lnTo>
                    <a:lnTo>
                      <a:pt x="479424" y="368300"/>
                    </a:lnTo>
                    <a:lnTo>
                      <a:pt x="427036" y="463548"/>
                    </a:lnTo>
                    <a:lnTo>
                      <a:pt x="336548" y="506412"/>
                    </a:lnTo>
                    <a:lnTo>
                      <a:pt x="346076" y="549274"/>
                    </a:lnTo>
                    <a:lnTo>
                      <a:pt x="141288" y="787400"/>
                    </a:lnTo>
                    <a:lnTo>
                      <a:pt x="136524" y="877888"/>
                    </a:lnTo>
                    <a:lnTo>
                      <a:pt x="206648" y="945312"/>
                    </a:lnTo>
                    <a:lnTo>
                      <a:pt x="179388" y="970756"/>
                    </a:lnTo>
                    <a:lnTo>
                      <a:pt x="174624" y="1049336"/>
                    </a:lnTo>
                    <a:lnTo>
                      <a:pt x="227608" y="1127342"/>
                    </a:lnTo>
                    <a:lnTo>
                      <a:pt x="225424" y="1127124"/>
                    </a:lnTo>
                    <a:lnTo>
                      <a:pt x="161924" y="1190624"/>
                    </a:lnTo>
                    <a:lnTo>
                      <a:pt x="161924" y="1235074"/>
                    </a:lnTo>
                    <a:lnTo>
                      <a:pt x="104772" y="1292224"/>
                    </a:lnTo>
                    <a:lnTo>
                      <a:pt x="104772" y="1301642"/>
                    </a:lnTo>
                    <a:lnTo>
                      <a:pt x="103188" y="1301748"/>
                    </a:lnTo>
                    <a:lnTo>
                      <a:pt x="50800" y="1244600"/>
                    </a:lnTo>
                    <a:lnTo>
                      <a:pt x="55564" y="1044574"/>
                    </a:lnTo>
                    <a:lnTo>
                      <a:pt x="65088" y="954088"/>
                    </a:lnTo>
                    <a:lnTo>
                      <a:pt x="6008" y="911886"/>
                    </a:lnTo>
                    <a:lnTo>
                      <a:pt x="22224" y="904874"/>
                    </a:lnTo>
                    <a:lnTo>
                      <a:pt x="0" y="762000"/>
                    </a:lnTo>
                    <a:lnTo>
                      <a:pt x="31748" y="720724"/>
                    </a:lnTo>
                    <a:lnTo>
                      <a:pt x="73024" y="393700"/>
                    </a:lnTo>
                    <a:lnTo>
                      <a:pt x="71240" y="390618"/>
                    </a:lnTo>
                    <a:lnTo>
                      <a:pt x="122236" y="394492"/>
                    </a:lnTo>
                    <a:lnTo>
                      <a:pt x="317500" y="168274"/>
                    </a:lnTo>
                    <a:lnTo>
                      <a:pt x="330528" y="101272"/>
                    </a:lnTo>
                    <a:lnTo>
                      <a:pt x="419100" y="12700"/>
                    </a:lnTo>
                    <a:lnTo>
                      <a:pt x="457200" y="12700"/>
                    </a:lnTo>
                    <a:lnTo>
                      <a:pt x="454024" y="82548"/>
                    </a:lnTo>
                    <a:lnTo>
                      <a:pt x="485772" y="82548"/>
                    </a:lnTo>
                    <a:lnTo>
                      <a:pt x="5334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A9BD3190-5DC1-4CFB-A0D4-B2240BD542EC}"/>
                  </a:ext>
                </a:extLst>
              </p:cNvPr>
              <p:cNvSpPr/>
              <p:nvPr/>
            </p:nvSpPr>
            <p:spPr>
              <a:xfrm>
                <a:off x="36579804" y="25332318"/>
                <a:ext cx="329572" cy="399470"/>
              </a:xfrm>
              <a:custGeom>
                <a:avLst/>
                <a:gdLst>
                  <a:gd name="connsiteX0" fmla="*/ 199764 w 329572"/>
                  <a:gd name="connsiteY0" fmla="*/ 0 h 399470"/>
                  <a:gd name="connsiteX1" fmla="*/ 258760 w 329572"/>
                  <a:gd name="connsiteY1" fmla="*/ 2622 h 399470"/>
                  <a:gd name="connsiteX2" fmla="*/ 253372 w 329572"/>
                  <a:gd name="connsiteY2" fmla="*/ 118482 h 399470"/>
                  <a:gd name="connsiteX3" fmla="*/ 310520 w 329572"/>
                  <a:gd name="connsiteY3" fmla="*/ 242306 h 399470"/>
                  <a:gd name="connsiteX4" fmla="*/ 329572 w 329572"/>
                  <a:gd name="connsiteY4" fmla="*/ 304220 h 399470"/>
                  <a:gd name="connsiteX5" fmla="*/ 286708 w 329572"/>
                  <a:gd name="connsiteY5" fmla="*/ 337558 h 399470"/>
                  <a:gd name="connsiteX6" fmla="*/ 162884 w 329572"/>
                  <a:gd name="connsiteY6" fmla="*/ 347082 h 399470"/>
                  <a:gd name="connsiteX7" fmla="*/ 72396 w 329572"/>
                  <a:gd name="connsiteY7" fmla="*/ 399470 h 399470"/>
                  <a:gd name="connsiteX8" fmla="*/ 0 w 329572"/>
                  <a:gd name="connsiteY8" fmla="*/ 286154 h 399470"/>
                  <a:gd name="connsiteX9" fmla="*/ 5720 w 329572"/>
                  <a:gd name="connsiteY9" fmla="*/ 251832 h 399470"/>
                  <a:gd name="connsiteX10" fmla="*/ 77160 w 329572"/>
                  <a:gd name="connsiteY10" fmla="*/ 242306 h 399470"/>
                  <a:gd name="connsiteX11" fmla="*/ 124784 w 329572"/>
                  <a:gd name="connsiteY11" fmla="*/ 123246 h 399470"/>
                  <a:gd name="connsiteX12" fmla="*/ 191460 w 329572"/>
                  <a:gd name="connsiteY12" fmla="*/ 94670 h 399470"/>
                  <a:gd name="connsiteX13" fmla="*/ 199764 w 329572"/>
                  <a:gd name="connsiteY13" fmla="*/ 0 h 39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572" h="399470">
                    <a:moveTo>
                      <a:pt x="199764" y="0"/>
                    </a:moveTo>
                    <a:lnTo>
                      <a:pt x="258760" y="2622"/>
                    </a:lnTo>
                    <a:lnTo>
                      <a:pt x="253372" y="118482"/>
                    </a:lnTo>
                    <a:lnTo>
                      <a:pt x="310520" y="242306"/>
                    </a:lnTo>
                    <a:lnTo>
                      <a:pt x="329572" y="304220"/>
                    </a:lnTo>
                    <a:lnTo>
                      <a:pt x="286708" y="337558"/>
                    </a:lnTo>
                    <a:lnTo>
                      <a:pt x="162884" y="347082"/>
                    </a:lnTo>
                    <a:lnTo>
                      <a:pt x="72396" y="399470"/>
                    </a:lnTo>
                    <a:lnTo>
                      <a:pt x="0" y="286154"/>
                    </a:lnTo>
                    <a:lnTo>
                      <a:pt x="5720" y="251832"/>
                    </a:lnTo>
                    <a:lnTo>
                      <a:pt x="77160" y="242306"/>
                    </a:lnTo>
                    <a:lnTo>
                      <a:pt x="124784" y="123246"/>
                    </a:lnTo>
                    <a:lnTo>
                      <a:pt x="191460" y="94670"/>
                    </a:lnTo>
                    <a:lnTo>
                      <a:pt x="1997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17F54373-6062-45EB-BDB4-0916B11B04BB}"/>
                  </a:ext>
                </a:extLst>
              </p:cNvPr>
              <p:cNvSpPr/>
              <p:nvPr/>
            </p:nvSpPr>
            <p:spPr>
              <a:xfrm>
                <a:off x="36115292" y="25405444"/>
                <a:ext cx="291096" cy="293006"/>
              </a:xfrm>
              <a:custGeom>
                <a:avLst/>
                <a:gdLst>
                  <a:gd name="connsiteX0" fmla="*/ 154412 w 291096"/>
                  <a:gd name="connsiteY0" fmla="*/ 0 h 293006"/>
                  <a:gd name="connsiteX1" fmla="*/ 270208 w 291096"/>
                  <a:gd name="connsiteY1" fmla="*/ 21544 h 293006"/>
                  <a:gd name="connsiteX2" fmla="*/ 291096 w 291096"/>
                  <a:gd name="connsiteY2" fmla="*/ 88386 h 293006"/>
                  <a:gd name="connsiteX3" fmla="*/ 198772 w 291096"/>
                  <a:gd name="connsiteY3" fmla="*/ 164420 h 293006"/>
                  <a:gd name="connsiteX4" fmla="*/ 194008 w 291096"/>
                  <a:gd name="connsiteY4" fmla="*/ 293006 h 293006"/>
                  <a:gd name="connsiteX5" fmla="*/ 89232 w 291096"/>
                  <a:gd name="connsiteY5" fmla="*/ 216806 h 293006"/>
                  <a:gd name="connsiteX6" fmla="*/ 103520 w 291096"/>
                  <a:gd name="connsiteY6" fmla="*/ 126320 h 293006"/>
                  <a:gd name="connsiteX7" fmla="*/ 0 w 291096"/>
                  <a:gd name="connsiteY7" fmla="*/ 101014 h 293006"/>
                  <a:gd name="connsiteX8" fmla="*/ 4 w 291096"/>
                  <a:gd name="connsiteY8" fmla="*/ 100960 h 293006"/>
                  <a:gd name="connsiteX9" fmla="*/ 65420 w 291096"/>
                  <a:gd name="connsiteY9" fmla="*/ 59644 h 293006"/>
                  <a:gd name="connsiteX10" fmla="*/ 170196 w 291096"/>
                  <a:gd name="connsiteY10" fmla="*/ 26306 h 293006"/>
                  <a:gd name="connsiteX11" fmla="*/ 154412 w 291096"/>
                  <a:gd name="connsiteY11" fmla="*/ 0 h 293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1096" h="293006">
                    <a:moveTo>
                      <a:pt x="154412" y="0"/>
                    </a:moveTo>
                    <a:lnTo>
                      <a:pt x="270208" y="21544"/>
                    </a:lnTo>
                    <a:lnTo>
                      <a:pt x="291096" y="88386"/>
                    </a:lnTo>
                    <a:lnTo>
                      <a:pt x="198772" y="164420"/>
                    </a:lnTo>
                    <a:lnTo>
                      <a:pt x="194008" y="293006"/>
                    </a:lnTo>
                    <a:lnTo>
                      <a:pt x="89232" y="216806"/>
                    </a:lnTo>
                    <a:lnTo>
                      <a:pt x="103520" y="126320"/>
                    </a:lnTo>
                    <a:lnTo>
                      <a:pt x="0" y="101014"/>
                    </a:lnTo>
                    <a:lnTo>
                      <a:pt x="4" y="100960"/>
                    </a:lnTo>
                    <a:lnTo>
                      <a:pt x="65420" y="59644"/>
                    </a:lnTo>
                    <a:lnTo>
                      <a:pt x="170196" y="26306"/>
                    </a:lnTo>
                    <a:lnTo>
                      <a:pt x="1544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0C1F73A4-527B-4F30-B26F-7315BE87037E}"/>
                  </a:ext>
                </a:extLst>
              </p:cNvPr>
              <p:cNvSpPr/>
              <p:nvPr/>
            </p:nvSpPr>
            <p:spPr>
              <a:xfrm>
                <a:off x="37275536" y="27096394"/>
                <a:ext cx="591788" cy="583256"/>
              </a:xfrm>
              <a:custGeom>
                <a:avLst/>
                <a:gdLst>
                  <a:gd name="connsiteX0" fmla="*/ 343764 w 591788"/>
                  <a:gd name="connsiteY0" fmla="*/ 0 h 583256"/>
                  <a:gd name="connsiteX1" fmla="*/ 360912 w 591788"/>
                  <a:gd name="connsiteY1" fmla="*/ 37156 h 583256"/>
                  <a:gd name="connsiteX2" fmla="*/ 424416 w 591788"/>
                  <a:gd name="connsiteY2" fmla="*/ 43506 h 583256"/>
                  <a:gd name="connsiteX3" fmla="*/ 433940 w 591788"/>
                  <a:gd name="connsiteY3" fmla="*/ 97482 h 583256"/>
                  <a:gd name="connsiteX4" fmla="*/ 545064 w 591788"/>
                  <a:gd name="connsiteY4" fmla="*/ 103830 h 583256"/>
                  <a:gd name="connsiteX5" fmla="*/ 591788 w 591788"/>
                  <a:gd name="connsiteY5" fmla="*/ 221306 h 583256"/>
                  <a:gd name="connsiteX6" fmla="*/ 583164 w 591788"/>
                  <a:gd name="connsiteY6" fmla="*/ 221306 h 583256"/>
                  <a:gd name="connsiteX7" fmla="*/ 399016 w 591788"/>
                  <a:gd name="connsiteY7" fmla="*/ 348306 h 583256"/>
                  <a:gd name="connsiteX8" fmla="*/ 422016 w 591788"/>
                  <a:gd name="connsiteY8" fmla="*/ 528502 h 583256"/>
                  <a:gd name="connsiteX9" fmla="*/ 414888 w 591788"/>
                  <a:gd name="connsiteY9" fmla="*/ 535630 h 583256"/>
                  <a:gd name="connsiteX10" fmla="*/ 395840 w 591788"/>
                  <a:gd name="connsiteY10" fmla="*/ 573730 h 583256"/>
                  <a:gd name="connsiteX11" fmla="*/ 310112 w 591788"/>
                  <a:gd name="connsiteY11" fmla="*/ 583256 h 583256"/>
                  <a:gd name="connsiteX12" fmla="*/ 252964 w 591788"/>
                  <a:gd name="connsiteY12" fmla="*/ 535630 h 583256"/>
                  <a:gd name="connsiteX13" fmla="*/ 252964 w 591788"/>
                  <a:gd name="connsiteY13" fmla="*/ 468956 h 583256"/>
                  <a:gd name="connsiteX14" fmla="*/ 243440 w 591788"/>
                  <a:gd name="connsiteY14" fmla="*/ 402282 h 583256"/>
                  <a:gd name="connsiteX15" fmla="*/ 186288 w 591788"/>
                  <a:gd name="connsiteY15" fmla="*/ 354656 h 583256"/>
                  <a:gd name="connsiteX16" fmla="*/ 25192 w 591788"/>
                  <a:gd name="connsiteY16" fmla="*/ 318856 h 583256"/>
                  <a:gd name="connsiteX17" fmla="*/ 24364 w 591788"/>
                  <a:gd name="connsiteY17" fmla="*/ 313382 h 583256"/>
                  <a:gd name="connsiteX18" fmla="*/ 832 w 591788"/>
                  <a:gd name="connsiteY18" fmla="*/ 311880 h 583256"/>
                  <a:gd name="connsiteX19" fmla="*/ 0 w 591788"/>
                  <a:gd name="connsiteY19" fmla="*/ 311430 h 583256"/>
                  <a:gd name="connsiteX20" fmla="*/ 10076 w 591788"/>
                  <a:gd name="connsiteY20" fmla="*/ 230830 h 583256"/>
                  <a:gd name="connsiteX21" fmla="*/ 10076 w 591788"/>
                  <a:gd name="connsiteY21" fmla="*/ 168918 h 583256"/>
                  <a:gd name="connsiteX22" fmla="*/ 11096 w 591788"/>
                  <a:gd name="connsiteY22" fmla="*/ 154612 h 583256"/>
                  <a:gd name="connsiteX23" fmla="*/ 119616 w 591788"/>
                  <a:gd name="connsiteY23" fmla="*/ 126056 h 583256"/>
                  <a:gd name="connsiteX24" fmla="*/ 214864 w 591788"/>
                  <a:gd name="connsiteY24" fmla="*/ 132406 h 583256"/>
                  <a:gd name="connsiteX25" fmla="*/ 313288 w 591788"/>
                  <a:gd name="connsiteY25" fmla="*/ 2230 h 583256"/>
                  <a:gd name="connsiteX26" fmla="*/ 343764 w 591788"/>
                  <a:gd name="connsiteY26" fmla="*/ 0 h 583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91788" h="583256">
                    <a:moveTo>
                      <a:pt x="343764" y="0"/>
                    </a:moveTo>
                    <a:lnTo>
                      <a:pt x="360912" y="37156"/>
                    </a:lnTo>
                    <a:lnTo>
                      <a:pt x="424416" y="43506"/>
                    </a:lnTo>
                    <a:lnTo>
                      <a:pt x="433940" y="97482"/>
                    </a:lnTo>
                    <a:lnTo>
                      <a:pt x="545064" y="103830"/>
                    </a:lnTo>
                    <a:lnTo>
                      <a:pt x="591788" y="221306"/>
                    </a:lnTo>
                    <a:lnTo>
                      <a:pt x="583164" y="221306"/>
                    </a:lnTo>
                    <a:lnTo>
                      <a:pt x="399016" y="348306"/>
                    </a:lnTo>
                    <a:lnTo>
                      <a:pt x="422016" y="528502"/>
                    </a:lnTo>
                    <a:lnTo>
                      <a:pt x="414888" y="535630"/>
                    </a:lnTo>
                    <a:lnTo>
                      <a:pt x="395840" y="573730"/>
                    </a:lnTo>
                    <a:lnTo>
                      <a:pt x="310112" y="583256"/>
                    </a:lnTo>
                    <a:lnTo>
                      <a:pt x="252964" y="535630"/>
                    </a:lnTo>
                    <a:lnTo>
                      <a:pt x="252964" y="468956"/>
                    </a:lnTo>
                    <a:lnTo>
                      <a:pt x="243440" y="402282"/>
                    </a:lnTo>
                    <a:lnTo>
                      <a:pt x="186288" y="354656"/>
                    </a:lnTo>
                    <a:lnTo>
                      <a:pt x="25192" y="318856"/>
                    </a:lnTo>
                    <a:lnTo>
                      <a:pt x="24364" y="313382"/>
                    </a:lnTo>
                    <a:lnTo>
                      <a:pt x="832" y="311880"/>
                    </a:lnTo>
                    <a:lnTo>
                      <a:pt x="0" y="311430"/>
                    </a:lnTo>
                    <a:lnTo>
                      <a:pt x="10076" y="230830"/>
                    </a:lnTo>
                    <a:lnTo>
                      <a:pt x="10076" y="168918"/>
                    </a:lnTo>
                    <a:lnTo>
                      <a:pt x="11096" y="154612"/>
                    </a:lnTo>
                    <a:lnTo>
                      <a:pt x="119616" y="126056"/>
                    </a:lnTo>
                    <a:lnTo>
                      <a:pt x="214864" y="132406"/>
                    </a:lnTo>
                    <a:lnTo>
                      <a:pt x="313288" y="2230"/>
                    </a:lnTo>
                    <a:lnTo>
                      <a:pt x="3437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3AB1709F-C181-4AD3-AB29-8E7FC003BC06}"/>
                  </a:ext>
                </a:extLst>
              </p:cNvPr>
              <p:cNvSpPr/>
              <p:nvPr/>
            </p:nvSpPr>
            <p:spPr>
              <a:xfrm>
                <a:off x="35841024" y="27441524"/>
                <a:ext cx="631484" cy="285612"/>
              </a:xfrm>
              <a:custGeom>
                <a:avLst/>
                <a:gdLst>
                  <a:gd name="connsiteX0" fmla="*/ 473040 w 631484"/>
                  <a:gd name="connsiteY0" fmla="*/ 0 h 285612"/>
                  <a:gd name="connsiteX1" fmla="*/ 539712 w 631484"/>
                  <a:gd name="connsiteY1" fmla="*/ 42864 h 285612"/>
                  <a:gd name="connsiteX2" fmla="*/ 625440 w 631484"/>
                  <a:gd name="connsiteY2" fmla="*/ 4764 h 285612"/>
                  <a:gd name="connsiteX3" fmla="*/ 631484 w 631484"/>
                  <a:gd name="connsiteY3" fmla="*/ 7786 h 285612"/>
                  <a:gd name="connsiteX4" fmla="*/ 576224 w 631484"/>
                  <a:gd name="connsiteY4" fmla="*/ 123826 h 285612"/>
                  <a:gd name="connsiteX5" fmla="*/ 312572 w 631484"/>
                  <a:gd name="connsiteY5" fmla="*/ 285612 h 285612"/>
                  <a:gd name="connsiteX6" fmla="*/ 280156 w 631484"/>
                  <a:gd name="connsiteY6" fmla="*/ 235744 h 285612"/>
                  <a:gd name="connsiteX7" fmla="*/ 184908 w 631484"/>
                  <a:gd name="connsiteY7" fmla="*/ 233364 h 285612"/>
                  <a:gd name="connsiteX8" fmla="*/ 130556 w 631484"/>
                  <a:gd name="connsiteY8" fmla="*/ 272894 h 285612"/>
                  <a:gd name="connsiteX9" fmla="*/ 138076 w 631484"/>
                  <a:gd name="connsiteY9" fmla="*/ 212726 h 285612"/>
                  <a:gd name="connsiteX10" fmla="*/ 93624 w 631484"/>
                  <a:gd name="connsiteY10" fmla="*/ 212726 h 285612"/>
                  <a:gd name="connsiteX11" fmla="*/ 83644 w 631484"/>
                  <a:gd name="connsiteY11" fmla="*/ 217162 h 285612"/>
                  <a:gd name="connsiteX12" fmla="*/ 42032 w 631484"/>
                  <a:gd name="connsiteY12" fmla="*/ 159544 h 285612"/>
                  <a:gd name="connsiteX13" fmla="*/ 0 w 631484"/>
                  <a:gd name="connsiteY13" fmla="*/ 140144 h 285612"/>
                  <a:gd name="connsiteX14" fmla="*/ 25364 w 631484"/>
                  <a:gd name="connsiteY14" fmla="*/ 80964 h 285612"/>
                  <a:gd name="connsiteX15" fmla="*/ 130140 w 631484"/>
                  <a:gd name="connsiteY15" fmla="*/ 52388 h 285612"/>
                  <a:gd name="connsiteX16" fmla="*/ 149188 w 631484"/>
                  <a:gd name="connsiteY16" fmla="*/ 4764 h 285612"/>
                  <a:gd name="connsiteX17" fmla="*/ 258728 w 631484"/>
                  <a:gd name="connsiteY17" fmla="*/ 38100 h 285612"/>
                  <a:gd name="connsiteX18" fmla="*/ 382552 w 631484"/>
                  <a:gd name="connsiteY18" fmla="*/ 38100 h 285612"/>
                  <a:gd name="connsiteX19" fmla="*/ 473040 w 631484"/>
                  <a:gd name="connsiteY19" fmla="*/ 0 h 285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31484" h="285612">
                    <a:moveTo>
                      <a:pt x="473040" y="0"/>
                    </a:moveTo>
                    <a:lnTo>
                      <a:pt x="539712" y="42864"/>
                    </a:lnTo>
                    <a:lnTo>
                      <a:pt x="625440" y="4764"/>
                    </a:lnTo>
                    <a:lnTo>
                      <a:pt x="631484" y="7786"/>
                    </a:lnTo>
                    <a:lnTo>
                      <a:pt x="576224" y="123826"/>
                    </a:lnTo>
                    <a:lnTo>
                      <a:pt x="312572" y="285612"/>
                    </a:lnTo>
                    <a:lnTo>
                      <a:pt x="280156" y="235744"/>
                    </a:lnTo>
                    <a:lnTo>
                      <a:pt x="184908" y="233364"/>
                    </a:lnTo>
                    <a:lnTo>
                      <a:pt x="130556" y="272894"/>
                    </a:lnTo>
                    <a:lnTo>
                      <a:pt x="138076" y="212726"/>
                    </a:lnTo>
                    <a:lnTo>
                      <a:pt x="93624" y="212726"/>
                    </a:lnTo>
                    <a:lnTo>
                      <a:pt x="83644" y="217162"/>
                    </a:lnTo>
                    <a:lnTo>
                      <a:pt x="42032" y="159544"/>
                    </a:lnTo>
                    <a:lnTo>
                      <a:pt x="0" y="140144"/>
                    </a:lnTo>
                    <a:lnTo>
                      <a:pt x="25364" y="80964"/>
                    </a:lnTo>
                    <a:lnTo>
                      <a:pt x="130140" y="52388"/>
                    </a:lnTo>
                    <a:lnTo>
                      <a:pt x="149188" y="4764"/>
                    </a:lnTo>
                    <a:lnTo>
                      <a:pt x="258728" y="38100"/>
                    </a:lnTo>
                    <a:lnTo>
                      <a:pt x="382552" y="38100"/>
                    </a:lnTo>
                    <a:lnTo>
                      <a:pt x="4730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2A540A0B-0A72-4A48-B51B-385AA49958BE}"/>
                  </a:ext>
                </a:extLst>
              </p:cNvPr>
              <p:cNvSpPr/>
              <p:nvPr/>
            </p:nvSpPr>
            <p:spPr>
              <a:xfrm>
                <a:off x="36042600" y="25493830"/>
                <a:ext cx="490972" cy="401470"/>
              </a:xfrm>
              <a:custGeom>
                <a:avLst/>
                <a:gdLst>
                  <a:gd name="connsiteX0" fmla="*/ 363788 w 490972"/>
                  <a:gd name="connsiteY0" fmla="*/ 0 h 401470"/>
                  <a:gd name="connsiteX1" fmla="*/ 366712 w 490972"/>
                  <a:gd name="connsiteY1" fmla="*/ 9358 h 401470"/>
                  <a:gd name="connsiteX2" fmla="*/ 447676 w 490972"/>
                  <a:gd name="connsiteY2" fmla="*/ 47458 h 401470"/>
                  <a:gd name="connsiteX3" fmla="*/ 490972 w 490972"/>
                  <a:gd name="connsiteY3" fmla="*/ 134050 h 401470"/>
                  <a:gd name="connsiteX4" fmla="*/ 471488 w 490972"/>
                  <a:gd name="connsiteY4" fmla="*/ 166520 h 401470"/>
                  <a:gd name="connsiteX5" fmla="*/ 490536 w 490972"/>
                  <a:gd name="connsiteY5" fmla="*/ 261770 h 401470"/>
                  <a:gd name="connsiteX6" fmla="*/ 347664 w 490972"/>
                  <a:gd name="connsiteY6" fmla="*/ 261770 h 401470"/>
                  <a:gd name="connsiteX7" fmla="*/ 315676 w 490972"/>
                  <a:gd name="connsiteY7" fmla="*/ 370524 h 401470"/>
                  <a:gd name="connsiteX8" fmla="*/ 193676 w 490972"/>
                  <a:gd name="connsiteY8" fmla="*/ 376070 h 401470"/>
                  <a:gd name="connsiteX9" fmla="*/ 168276 w 490972"/>
                  <a:gd name="connsiteY9" fmla="*/ 401470 h 401470"/>
                  <a:gd name="connsiteX10" fmla="*/ 127000 w 490972"/>
                  <a:gd name="connsiteY10" fmla="*/ 372894 h 401470"/>
                  <a:gd name="connsiteX11" fmla="*/ 87700 w 490972"/>
                  <a:gd name="connsiteY11" fmla="*/ 381230 h 401470"/>
                  <a:gd name="connsiteX12" fmla="*/ 53976 w 490972"/>
                  <a:gd name="connsiteY12" fmla="*/ 328446 h 401470"/>
                  <a:gd name="connsiteX13" fmla="*/ 41276 w 490972"/>
                  <a:gd name="connsiteY13" fmla="*/ 258594 h 401470"/>
                  <a:gd name="connsiteX14" fmla="*/ 32108 w 490972"/>
                  <a:gd name="connsiteY14" fmla="*/ 264998 h 401470"/>
                  <a:gd name="connsiteX15" fmla="*/ 33336 w 490972"/>
                  <a:gd name="connsiteY15" fmla="*/ 261770 h 401470"/>
                  <a:gd name="connsiteX16" fmla="*/ 0 w 490972"/>
                  <a:gd name="connsiteY16" fmla="*/ 214146 h 401470"/>
                  <a:gd name="connsiteX17" fmla="*/ 9524 w 490972"/>
                  <a:gd name="connsiteY17" fmla="*/ 90320 h 401470"/>
                  <a:gd name="connsiteX18" fmla="*/ 66676 w 490972"/>
                  <a:gd name="connsiteY18" fmla="*/ 80794 h 401470"/>
                  <a:gd name="connsiteX19" fmla="*/ 72692 w 490972"/>
                  <a:gd name="connsiteY19" fmla="*/ 12628 h 401470"/>
                  <a:gd name="connsiteX20" fmla="*/ 176212 w 490972"/>
                  <a:gd name="connsiteY20" fmla="*/ 37934 h 401470"/>
                  <a:gd name="connsiteX21" fmla="*/ 161924 w 490972"/>
                  <a:gd name="connsiteY21" fmla="*/ 128420 h 401470"/>
                  <a:gd name="connsiteX22" fmla="*/ 266700 w 490972"/>
                  <a:gd name="connsiteY22" fmla="*/ 204620 h 401470"/>
                  <a:gd name="connsiteX23" fmla="*/ 271464 w 490972"/>
                  <a:gd name="connsiteY23" fmla="*/ 76034 h 401470"/>
                  <a:gd name="connsiteX24" fmla="*/ 363788 w 490972"/>
                  <a:gd name="connsiteY24" fmla="*/ 0 h 401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90972" h="401470">
                    <a:moveTo>
                      <a:pt x="363788" y="0"/>
                    </a:moveTo>
                    <a:lnTo>
                      <a:pt x="366712" y="9358"/>
                    </a:lnTo>
                    <a:lnTo>
                      <a:pt x="447676" y="47458"/>
                    </a:lnTo>
                    <a:lnTo>
                      <a:pt x="490972" y="134050"/>
                    </a:lnTo>
                    <a:lnTo>
                      <a:pt x="471488" y="166520"/>
                    </a:lnTo>
                    <a:lnTo>
                      <a:pt x="490536" y="261770"/>
                    </a:lnTo>
                    <a:lnTo>
                      <a:pt x="347664" y="261770"/>
                    </a:lnTo>
                    <a:lnTo>
                      <a:pt x="315676" y="370524"/>
                    </a:lnTo>
                    <a:lnTo>
                      <a:pt x="193676" y="376070"/>
                    </a:lnTo>
                    <a:lnTo>
                      <a:pt x="168276" y="401470"/>
                    </a:lnTo>
                    <a:lnTo>
                      <a:pt x="127000" y="372894"/>
                    </a:lnTo>
                    <a:lnTo>
                      <a:pt x="87700" y="381230"/>
                    </a:lnTo>
                    <a:lnTo>
                      <a:pt x="53976" y="328446"/>
                    </a:lnTo>
                    <a:lnTo>
                      <a:pt x="41276" y="258594"/>
                    </a:lnTo>
                    <a:lnTo>
                      <a:pt x="32108" y="264998"/>
                    </a:lnTo>
                    <a:lnTo>
                      <a:pt x="33336" y="261770"/>
                    </a:lnTo>
                    <a:lnTo>
                      <a:pt x="0" y="214146"/>
                    </a:lnTo>
                    <a:lnTo>
                      <a:pt x="9524" y="90320"/>
                    </a:lnTo>
                    <a:lnTo>
                      <a:pt x="66676" y="80794"/>
                    </a:lnTo>
                    <a:lnTo>
                      <a:pt x="72692" y="12628"/>
                    </a:lnTo>
                    <a:lnTo>
                      <a:pt x="176212" y="37934"/>
                    </a:lnTo>
                    <a:lnTo>
                      <a:pt x="161924" y="128420"/>
                    </a:lnTo>
                    <a:lnTo>
                      <a:pt x="266700" y="204620"/>
                    </a:lnTo>
                    <a:lnTo>
                      <a:pt x="271464" y="76034"/>
                    </a:lnTo>
                    <a:lnTo>
                      <a:pt x="3637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B6887E47-BE0F-4E14-B7C6-87A3E84626B5}"/>
                  </a:ext>
                </a:extLst>
              </p:cNvPr>
              <p:cNvSpPr/>
              <p:nvPr/>
            </p:nvSpPr>
            <p:spPr>
              <a:xfrm>
                <a:off x="35661600" y="27041476"/>
                <a:ext cx="681040" cy="577012"/>
              </a:xfrm>
              <a:custGeom>
                <a:avLst/>
                <a:gdLst>
                  <a:gd name="connsiteX0" fmla="*/ 342900 w 681040"/>
                  <a:gd name="connsiteY0" fmla="*/ 0 h 577012"/>
                  <a:gd name="connsiteX1" fmla="*/ 438152 w 681040"/>
                  <a:gd name="connsiteY1" fmla="*/ 76200 h 577012"/>
                  <a:gd name="connsiteX2" fmla="*/ 492464 w 681040"/>
                  <a:gd name="connsiteY2" fmla="*/ 61716 h 577012"/>
                  <a:gd name="connsiteX3" fmla="*/ 481012 w 681040"/>
                  <a:gd name="connsiteY3" fmla="*/ 176212 h 577012"/>
                  <a:gd name="connsiteX4" fmla="*/ 528640 w 681040"/>
                  <a:gd name="connsiteY4" fmla="*/ 176212 h 577012"/>
                  <a:gd name="connsiteX5" fmla="*/ 561976 w 681040"/>
                  <a:gd name="connsiteY5" fmla="*/ 204788 h 577012"/>
                  <a:gd name="connsiteX6" fmla="*/ 614364 w 681040"/>
                  <a:gd name="connsiteY6" fmla="*/ 190500 h 577012"/>
                  <a:gd name="connsiteX7" fmla="*/ 681040 w 681040"/>
                  <a:gd name="connsiteY7" fmla="*/ 266700 h 577012"/>
                  <a:gd name="connsiteX8" fmla="*/ 647700 w 681040"/>
                  <a:gd name="connsiteY8" fmla="*/ 323848 h 577012"/>
                  <a:gd name="connsiteX9" fmla="*/ 642836 w 681040"/>
                  <a:gd name="connsiteY9" fmla="*/ 404102 h 577012"/>
                  <a:gd name="connsiteX10" fmla="*/ 561976 w 681040"/>
                  <a:gd name="connsiteY10" fmla="*/ 438148 h 577012"/>
                  <a:gd name="connsiteX11" fmla="*/ 438152 w 681040"/>
                  <a:gd name="connsiteY11" fmla="*/ 438148 h 577012"/>
                  <a:gd name="connsiteX12" fmla="*/ 328612 w 681040"/>
                  <a:gd name="connsiteY12" fmla="*/ 404812 h 577012"/>
                  <a:gd name="connsiteX13" fmla="*/ 309564 w 681040"/>
                  <a:gd name="connsiteY13" fmla="*/ 452436 h 577012"/>
                  <a:gd name="connsiteX14" fmla="*/ 204788 w 681040"/>
                  <a:gd name="connsiteY14" fmla="*/ 481012 h 577012"/>
                  <a:gd name="connsiteX15" fmla="*/ 179424 w 681040"/>
                  <a:gd name="connsiteY15" fmla="*/ 540192 h 577012"/>
                  <a:gd name="connsiteX16" fmla="*/ 159544 w 681040"/>
                  <a:gd name="connsiteY16" fmla="*/ 531018 h 577012"/>
                  <a:gd name="connsiteX17" fmla="*/ 78580 w 681040"/>
                  <a:gd name="connsiteY17" fmla="*/ 569118 h 577012"/>
                  <a:gd name="connsiteX18" fmla="*/ 70124 w 681040"/>
                  <a:gd name="connsiteY18" fmla="*/ 577012 h 577012"/>
                  <a:gd name="connsiteX19" fmla="*/ 0 w 681040"/>
                  <a:gd name="connsiteY19" fmla="*/ 509588 h 577012"/>
                  <a:gd name="connsiteX20" fmla="*/ 4764 w 681040"/>
                  <a:gd name="connsiteY20" fmla="*/ 419100 h 577012"/>
                  <a:gd name="connsiteX21" fmla="*/ 209552 w 681040"/>
                  <a:gd name="connsiteY21" fmla="*/ 180974 h 577012"/>
                  <a:gd name="connsiteX22" fmla="*/ 200024 w 681040"/>
                  <a:gd name="connsiteY22" fmla="*/ 138112 h 577012"/>
                  <a:gd name="connsiteX23" fmla="*/ 290512 w 681040"/>
                  <a:gd name="connsiteY23" fmla="*/ 95248 h 577012"/>
                  <a:gd name="connsiteX24" fmla="*/ 342900 w 681040"/>
                  <a:gd name="connsiteY24" fmla="*/ 0 h 577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81040" h="577012">
                    <a:moveTo>
                      <a:pt x="342900" y="0"/>
                    </a:moveTo>
                    <a:lnTo>
                      <a:pt x="438152" y="76200"/>
                    </a:lnTo>
                    <a:lnTo>
                      <a:pt x="492464" y="61716"/>
                    </a:lnTo>
                    <a:lnTo>
                      <a:pt x="481012" y="176212"/>
                    </a:lnTo>
                    <a:lnTo>
                      <a:pt x="528640" y="176212"/>
                    </a:lnTo>
                    <a:lnTo>
                      <a:pt x="561976" y="204788"/>
                    </a:lnTo>
                    <a:lnTo>
                      <a:pt x="614364" y="190500"/>
                    </a:lnTo>
                    <a:lnTo>
                      <a:pt x="681040" y="266700"/>
                    </a:lnTo>
                    <a:lnTo>
                      <a:pt x="647700" y="323848"/>
                    </a:lnTo>
                    <a:lnTo>
                      <a:pt x="642836" y="404102"/>
                    </a:lnTo>
                    <a:lnTo>
                      <a:pt x="561976" y="438148"/>
                    </a:lnTo>
                    <a:lnTo>
                      <a:pt x="438152" y="438148"/>
                    </a:lnTo>
                    <a:lnTo>
                      <a:pt x="328612" y="404812"/>
                    </a:lnTo>
                    <a:lnTo>
                      <a:pt x="309564" y="452436"/>
                    </a:lnTo>
                    <a:lnTo>
                      <a:pt x="204788" y="481012"/>
                    </a:lnTo>
                    <a:lnTo>
                      <a:pt x="179424" y="540192"/>
                    </a:lnTo>
                    <a:lnTo>
                      <a:pt x="159544" y="531018"/>
                    </a:lnTo>
                    <a:lnTo>
                      <a:pt x="78580" y="569118"/>
                    </a:lnTo>
                    <a:lnTo>
                      <a:pt x="70124" y="577012"/>
                    </a:lnTo>
                    <a:lnTo>
                      <a:pt x="0" y="509588"/>
                    </a:lnTo>
                    <a:lnTo>
                      <a:pt x="4764" y="419100"/>
                    </a:lnTo>
                    <a:lnTo>
                      <a:pt x="209552" y="180974"/>
                    </a:lnTo>
                    <a:lnTo>
                      <a:pt x="200024" y="138112"/>
                    </a:lnTo>
                    <a:lnTo>
                      <a:pt x="290512" y="95248"/>
                    </a:lnTo>
                    <a:lnTo>
                      <a:pt x="3429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E91CED98-9AD3-4C1F-9F99-AD2BFF305DBE}"/>
                  </a:ext>
                </a:extLst>
              </p:cNvPr>
              <p:cNvSpPr/>
              <p:nvPr/>
            </p:nvSpPr>
            <p:spPr>
              <a:xfrm>
                <a:off x="36356924" y="25747304"/>
                <a:ext cx="276228" cy="363668"/>
              </a:xfrm>
              <a:custGeom>
                <a:avLst/>
                <a:gdLst>
                  <a:gd name="connsiteX0" fmla="*/ 174552 w 276228"/>
                  <a:gd name="connsiteY0" fmla="*/ 0 h 363668"/>
                  <a:gd name="connsiteX1" fmla="*/ 276228 w 276228"/>
                  <a:gd name="connsiteY1" fmla="*/ 55920 h 363668"/>
                  <a:gd name="connsiteX2" fmla="*/ 261940 w 276228"/>
                  <a:gd name="connsiteY2" fmla="*/ 184508 h 363668"/>
                  <a:gd name="connsiteX3" fmla="*/ 204788 w 276228"/>
                  <a:gd name="connsiteY3" fmla="*/ 208320 h 363668"/>
                  <a:gd name="connsiteX4" fmla="*/ 200028 w 276228"/>
                  <a:gd name="connsiteY4" fmla="*/ 284520 h 363668"/>
                  <a:gd name="connsiteX5" fmla="*/ 95252 w 276228"/>
                  <a:gd name="connsiteY5" fmla="*/ 322620 h 363668"/>
                  <a:gd name="connsiteX6" fmla="*/ 42232 w 276228"/>
                  <a:gd name="connsiteY6" fmla="*/ 363668 h 363668"/>
                  <a:gd name="connsiteX7" fmla="*/ 0 w 276228"/>
                  <a:gd name="connsiteY7" fmla="*/ 268646 h 363668"/>
                  <a:gd name="connsiteX8" fmla="*/ 57152 w 276228"/>
                  <a:gd name="connsiteY8" fmla="*/ 147996 h 363668"/>
                  <a:gd name="connsiteX9" fmla="*/ 19052 w 276228"/>
                  <a:gd name="connsiteY9" fmla="*/ 116246 h 363668"/>
                  <a:gd name="connsiteX10" fmla="*/ 1352 w 276228"/>
                  <a:gd name="connsiteY10" fmla="*/ 117050 h 363668"/>
                  <a:gd name="connsiteX11" fmla="*/ 33340 w 276228"/>
                  <a:gd name="connsiteY11" fmla="*/ 8296 h 363668"/>
                  <a:gd name="connsiteX12" fmla="*/ 176212 w 276228"/>
                  <a:gd name="connsiteY12" fmla="*/ 8296 h 363668"/>
                  <a:gd name="connsiteX13" fmla="*/ 174552 w 276228"/>
                  <a:gd name="connsiteY13" fmla="*/ 0 h 363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228" h="363668">
                    <a:moveTo>
                      <a:pt x="174552" y="0"/>
                    </a:moveTo>
                    <a:lnTo>
                      <a:pt x="276228" y="55920"/>
                    </a:lnTo>
                    <a:lnTo>
                      <a:pt x="261940" y="184508"/>
                    </a:lnTo>
                    <a:lnTo>
                      <a:pt x="204788" y="208320"/>
                    </a:lnTo>
                    <a:lnTo>
                      <a:pt x="200028" y="284520"/>
                    </a:lnTo>
                    <a:lnTo>
                      <a:pt x="95252" y="322620"/>
                    </a:lnTo>
                    <a:lnTo>
                      <a:pt x="42232" y="363668"/>
                    </a:lnTo>
                    <a:lnTo>
                      <a:pt x="0" y="268646"/>
                    </a:lnTo>
                    <a:lnTo>
                      <a:pt x="57152" y="147996"/>
                    </a:lnTo>
                    <a:lnTo>
                      <a:pt x="19052" y="116246"/>
                    </a:lnTo>
                    <a:lnTo>
                      <a:pt x="1352" y="117050"/>
                    </a:lnTo>
                    <a:lnTo>
                      <a:pt x="33340" y="8296"/>
                    </a:lnTo>
                    <a:lnTo>
                      <a:pt x="176212" y="8296"/>
                    </a:lnTo>
                    <a:lnTo>
                      <a:pt x="1745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D6B0B542-DBD5-438C-893E-4BE51B9B5C17}"/>
                  </a:ext>
                </a:extLst>
              </p:cNvPr>
              <p:cNvSpPr/>
              <p:nvPr/>
            </p:nvSpPr>
            <p:spPr>
              <a:xfrm>
                <a:off x="36534440" y="26863676"/>
                <a:ext cx="752192" cy="730244"/>
              </a:xfrm>
              <a:custGeom>
                <a:avLst/>
                <a:gdLst>
                  <a:gd name="connsiteX0" fmla="*/ 533684 w 752192"/>
                  <a:gd name="connsiteY0" fmla="*/ 0 h 730244"/>
                  <a:gd name="connsiteX1" fmla="*/ 582900 w 752192"/>
                  <a:gd name="connsiteY1" fmla="*/ 0 h 730244"/>
                  <a:gd name="connsiteX2" fmla="*/ 636084 w 752192"/>
                  <a:gd name="connsiteY2" fmla="*/ 21274 h 730244"/>
                  <a:gd name="connsiteX3" fmla="*/ 628936 w 752192"/>
                  <a:gd name="connsiteY3" fmla="*/ 34924 h 730244"/>
                  <a:gd name="connsiteX4" fmla="*/ 638460 w 752192"/>
                  <a:gd name="connsiteY4" fmla="*/ 142874 h 730244"/>
                  <a:gd name="connsiteX5" fmla="*/ 701960 w 752192"/>
                  <a:gd name="connsiteY5" fmla="*/ 228600 h 730244"/>
                  <a:gd name="connsiteX6" fmla="*/ 706640 w 752192"/>
                  <a:gd name="connsiteY6" fmla="*/ 218656 h 730244"/>
                  <a:gd name="connsiteX7" fmla="*/ 740060 w 752192"/>
                  <a:gd name="connsiteY7" fmla="*/ 390524 h 730244"/>
                  <a:gd name="connsiteX8" fmla="*/ 752192 w 752192"/>
                  <a:gd name="connsiteY8" fmla="*/ 387330 h 730244"/>
                  <a:gd name="connsiteX9" fmla="*/ 751172 w 752192"/>
                  <a:gd name="connsiteY9" fmla="*/ 401636 h 730244"/>
                  <a:gd name="connsiteX10" fmla="*/ 751172 w 752192"/>
                  <a:gd name="connsiteY10" fmla="*/ 463548 h 730244"/>
                  <a:gd name="connsiteX11" fmla="*/ 741096 w 752192"/>
                  <a:gd name="connsiteY11" fmla="*/ 544148 h 730244"/>
                  <a:gd name="connsiteX12" fmla="*/ 686084 w 752192"/>
                  <a:gd name="connsiteY12" fmla="*/ 514348 h 730244"/>
                  <a:gd name="connsiteX13" fmla="*/ 289208 w 752192"/>
                  <a:gd name="connsiteY13" fmla="*/ 473074 h 730244"/>
                  <a:gd name="connsiteX14" fmla="*/ 247936 w 752192"/>
                  <a:gd name="connsiteY14" fmla="*/ 536574 h 730244"/>
                  <a:gd name="connsiteX15" fmla="*/ 165384 w 752192"/>
                  <a:gd name="connsiteY15" fmla="*/ 542924 h 730244"/>
                  <a:gd name="connsiteX16" fmla="*/ 298736 w 752192"/>
                  <a:gd name="connsiteY16" fmla="*/ 641348 h 730244"/>
                  <a:gd name="connsiteX17" fmla="*/ 299228 w 752192"/>
                  <a:gd name="connsiteY17" fmla="*/ 656548 h 730244"/>
                  <a:gd name="connsiteX18" fmla="*/ 295560 w 752192"/>
                  <a:gd name="connsiteY18" fmla="*/ 654048 h 730244"/>
                  <a:gd name="connsiteX19" fmla="*/ 181260 w 752192"/>
                  <a:gd name="connsiteY19" fmla="*/ 666748 h 730244"/>
                  <a:gd name="connsiteX20" fmla="*/ 135692 w 752192"/>
                  <a:gd name="connsiteY20" fmla="*/ 730244 h 730244"/>
                  <a:gd name="connsiteX21" fmla="*/ 3460 w 752192"/>
                  <a:gd name="connsiteY21" fmla="*/ 517524 h 730244"/>
                  <a:gd name="connsiteX22" fmla="*/ 0 w 752192"/>
                  <a:gd name="connsiteY22" fmla="*/ 520600 h 730244"/>
                  <a:gd name="connsiteX23" fmla="*/ 12984 w 752192"/>
                  <a:gd name="connsiteY23" fmla="*/ 411162 h 730244"/>
                  <a:gd name="connsiteX24" fmla="*/ 151096 w 752192"/>
                  <a:gd name="connsiteY24" fmla="*/ 225424 h 730244"/>
                  <a:gd name="connsiteX25" fmla="*/ 155860 w 752192"/>
                  <a:gd name="connsiteY25" fmla="*/ 125412 h 730244"/>
                  <a:gd name="connsiteX26" fmla="*/ 227296 w 752192"/>
                  <a:gd name="connsiteY26" fmla="*/ 34924 h 730244"/>
                  <a:gd name="connsiteX27" fmla="*/ 360192 w 752192"/>
                  <a:gd name="connsiteY27" fmla="*/ 37946 h 730244"/>
                  <a:gd name="connsiteX28" fmla="*/ 400336 w 752192"/>
                  <a:gd name="connsiteY28" fmla="*/ 82548 h 730244"/>
                  <a:gd name="connsiteX29" fmla="*/ 476536 w 752192"/>
                  <a:gd name="connsiteY29" fmla="*/ 92074 h 730244"/>
                  <a:gd name="connsiteX30" fmla="*/ 533684 w 752192"/>
                  <a:gd name="connsiteY30" fmla="*/ 0 h 730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752192" h="730244">
                    <a:moveTo>
                      <a:pt x="533684" y="0"/>
                    </a:moveTo>
                    <a:lnTo>
                      <a:pt x="582900" y="0"/>
                    </a:lnTo>
                    <a:lnTo>
                      <a:pt x="636084" y="21274"/>
                    </a:lnTo>
                    <a:lnTo>
                      <a:pt x="628936" y="34924"/>
                    </a:lnTo>
                    <a:lnTo>
                      <a:pt x="638460" y="142874"/>
                    </a:lnTo>
                    <a:lnTo>
                      <a:pt x="701960" y="228600"/>
                    </a:lnTo>
                    <a:lnTo>
                      <a:pt x="706640" y="218656"/>
                    </a:lnTo>
                    <a:lnTo>
                      <a:pt x="740060" y="390524"/>
                    </a:lnTo>
                    <a:lnTo>
                      <a:pt x="752192" y="387330"/>
                    </a:lnTo>
                    <a:lnTo>
                      <a:pt x="751172" y="401636"/>
                    </a:lnTo>
                    <a:lnTo>
                      <a:pt x="751172" y="463548"/>
                    </a:lnTo>
                    <a:lnTo>
                      <a:pt x="741096" y="544148"/>
                    </a:lnTo>
                    <a:lnTo>
                      <a:pt x="686084" y="514348"/>
                    </a:lnTo>
                    <a:lnTo>
                      <a:pt x="289208" y="473074"/>
                    </a:lnTo>
                    <a:lnTo>
                      <a:pt x="247936" y="536574"/>
                    </a:lnTo>
                    <a:lnTo>
                      <a:pt x="165384" y="542924"/>
                    </a:lnTo>
                    <a:lnTo>
                      <a:pt x="298736" y="641348"/>
                    </a:lnTo>
                    <a:lnTo>
                      <a:pt x="299228" y="656548"/>
                    </a:lnTo>
                    <a:lnTo>
                      <a:pt x="295560" y="654048"/>
                    </a:lnTo>
                    <a:lnTo>
                      <a:pt x="181260" y="666748"/>
                    </a:lnTo>
                    <a:lnTo>
                      <a:pt x="135692" y="730244"/>
                    </a:lnTo>
                    <a:lnTo>
                      <a:pt x="3460" y="517524"/>
                    </a:lnTo>
                    <a:lnTo>
                      <a:pt x="0" y="520600"/>
                    </a:lnTo>
                    <a:lnTo>
                      <a:pt x="12984" y="411162"/>
                    </a:lnTo>
                    <a:lnTo>
                      <a:pt x="151096" y="225424"/>
                    </a:lnTo>
                    <a:lnTo>
                      <a:pt x="155860" y="125412"/>
                    </a:lnTo>
                    <a:lnTo>
                      <a:pt x="227296" y="34924"/>
                    </a:lnTo>
                    <a:lnTo>
                      <a:pt x="360192" y="37946"/>
                    </a:lnTo>
                    <a:lnTo>
                      <a:pt x="400336" y="82548"/>
                    </a:lnTo>
                    <a:lnTo>
                      <a:pt x="476536" y="92074"/>
                    </a:lnTo>
                    <a:lnTo>
                      <a:pt x="53368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656F90AE-2456-414E-B489-21C672C42F35}"/>
                  </a:ext>
                </a:extLst>
              </p:cNvPr>
              <p:cNvSpPr/>
              <p:nvPr/>
            </p:nvSpPr>
            <p:spPr>
              <a:xfrm>
                <a:off x="36391848" y="25179338"/>
                <a:ext cx="1027508" cy="1266476"/>
              </a:xfrm>
              <a:custGeom>
                <a:avLst/>
                <a:gdLst>
                  <a:gd name="connsiteX0" fmla="*/ 869952 w 1027508"/>
                  <a:gd name="connsiteY0" fmla="*/ 0 h 1266476"/>
                  <a:gd name="connsiteX1" fmla="*/ 941392 w 1027508"/>
                  <a:gd name="connsiteY1" fmla="*/ 0 h 1266476"/>
                  <a:gd name="connsiteX2" fmla="*/ 1027508 w 1027508"/>
                  <a:gd name="connsiteY2" fmla="*/ 76330 h 1266476"/>
                  <a:gd name="connsiteX3" fmla="*/ 1014732 w 1027508"/>
                  <a:gd name="connsiteY3" fmla="*/ 96202 h 1266476"/>
                  <a:gd name="connsiteX4" fmla="*/ 999676 w 1027508"/>
                  <a:gd name="connsiteY4" fmla="*/ 449988 h 1266476"/>
                  <a:gd name="connsiteX5" fmla="*/ 860428 w 1027508"/>
                  <a:gd name="connsiteY5" fmla="*/ 477838 h 1266476"/>
                  <a:gd name="connsiteX6" fmla="*/ 815976 w 1027508"/>
                  <a:gd name="connsiteY6" fmla="*/ 585786 h 1266476"/>
                  <a:gd name="connsiteX7" fmla="*/ 669928 w 1027508"/>
                  <a:gd name="connsiteY7" fmla="*/ 646112 h 1266476"/>
                  <a:gd name="connsiteX8" fmla="*/ 679452 w 1027508"/>
                  <a:gd name="connsiteY8" fmla="*/ 677862 h 1266476"/>
                  <a:gd name="connsiteX9" fmla="*/ 749304 w 1027508"/>
                  <a:gd name="connsiteY9" fmla="*/ 757238 h 1266476"/>
                  <a:gd name="connsiteX10" fmla="*/ 742952 w 1027508"/>
                  <a:gd name="connsiteY10" fmla="*/ 858838 h 1266476"/>
                  <a:gd name="connsiteX11" fmla="*/ 684840 w 1027508"/>
                  <a:gd name="connsiteY11" fmla="*/ 896736 h 1266476"/>
                  <a:gd name="connsiteX12" fmla="*/ 647704 w 1027508"/>
                  <a:gd name="connsiteY12" fmla="*/ 900112 h 1266476"/>
                  <a:gd name="connsiteX13" fmla="*/ 612776 w 1027508"/>
                  <a:gd name="connsiteY13" fmla="*/ 998538 h 1266476"/>
                  <a:gd name="connsiteX14" fmla="*/ 614872 w 1027508"/>
                  <a:gd name="connsiteY14" fmla="*/ 1004402 h 1266476"/>
                  <a:gd name="connsiteX15" fmla="*/ 565152 w 1027508"/>
                  <a:gd name="connsiteY15" fmla="*/ 995362 h 1266476"/>
                  <a:gd name="connsiteX16" fmla="*/ 527052 w 1027508"/>
                  <a:gd name="connsiteY16" fmla="*/ 1057274 h 1266476"/>
                  <a:gd name="connsiteX17" fmla="*/ 522288 w 1027508"/>
                  <a:gd name="connsiteY17" fmla="*/ 1147762 h 1266476"/>
                  <a:gd name="connsiteX18" fmla="*/ 474664 w 1027508"/>
                  <a:gd name="connsiteY18" fmla="*/ 1262062 h 1266476"/>
                  <a:gd name="connsiteX19" fmla="*/ 284164 w 1027508"/>
                  <a:gd name="connsiteY19" fmla="*/ 1257300 h 1266476"/>
                  <a:gd name="connsiteX20" fmla="*/ 160340 w 1027508"/>
                  <a:gd name="connsiteY20" fmla="*/ 1223962 h 1266476"/>
                  <a:gd name="connsiteX21" fmla="*/ 114792 w 1027508"/>
                  <a:gd name="connsiteY21" fmla="*/ 1266476 h 1266476"/>
                  <a:gd name="connsiteX22" fmla="*/ 9528 w 1027508"/>
                  <a:gd name="connsiteY22" fmla="*/ 1169986 h 1266476"/>
                  <a:gd name="connsiteX23" fmla="*/ 6352 w 1027508"/>
                  <a:gd name="connsiteY23" fmla="*/ 1100138 h 1266476"/>
                  <a:gd name="connsiteX24" fmla="*/ 0 w 1027508"/>
                  <a:gd name="connsiteY24" fmla="*/ 1068386 h 1266476"/>
                  <a:gd name="connsiteX25" fmla="*/ 6352 w 1027508"/>
                  <a:gd name="connsiteY25" fmla="*/ 1011238 h 1266476"/>
                  <a:gd name="connsiteX26" fmla="*/ 15876 w 1027508"/>
                  <a:gd name="connsiteY26" fmla="*/ 950912 h 1266476"/>
                  <a:gd name="connsiteX27" fmla="*/ 7308 w 1027508"/>
                  <a:gd name="connsiteY27" fmla="*/ 931634 h 1266476"/>
                  <a:gd name="connsiteX28" fmla="*/ 60328 w 1027508"/>
                  <a:gd name="connsiteY28" fmla="*/ 890586 h 1266476"/>
                  <a:gd name="connsiteX29" fmla="*/ 165104 w 1027508"/>
                  <a:gd name="connsiteY29" fmla="*/ 852486 h 1266476"/>
                  <a:gd name="connsiteX30" fmla="*/ 169864 w 1027508"/>
                  <a:gd name="connsiteY30" fmla="*/ 776286 h 1266476"/>
                  <a:gd name="connsiteX31" fmla="*/ 227016 w 1027508"/>
                  <a:gd name="connsiteY31" fmla="*/ 752474 h 1266476"/>
                  <a:gd name="connsiteX32" fmla="*/ 241304 w 1027508"/>
                  <a:gd name="connsiteY32" fmla="*/ 623886 h 1266476"/>
                  <a:gd name="connsiteX33" fmla="*/ 139628 w 1027508"/>
                  <a:gd name="connsiteY33" fmla="*/ 567966 h 1266476"/>
                  <a:gd name="connsiteX34" fmla="*/ 122240 w 1027508"/>
                  <a:gd name="connsiteY34" fmla="*/ 481012 h 1266476"/>
                  <a:gd name="connsiteX35" fmla="*/ 141724 w 1027508"/>
                  <a:gd name="connsiteY35" fmla="*/ 448542 h 1266476"/>
                  <a:gd name="connsiteX36" fmla="*/ 146052 w 1027508"/>
                  <a:gd name="connsiteY36" fmla="*/ 457200 h 1266476"/>
                  <a:gd name="connsiteX37" fmla="*/ 184152 w 1027508"/>
                  <a:gd name="connsiteY37" fmla="*/ 461962 h 1266476"/>
                  <a:gd name="connsiteX38" fmla="*/ 187956 w 1027508"/>
                  <a:gd name="connsiteY38" fmla="*/ 439134 h 1266476"/>
                  <a:gd name="connsiteX39" fmla="*/ 260352 w 1027508"/>
                  <a:gd name="connsiteY39" fmla="*/ 552450 h 1266476"/>
                  <a:gd name="connsiteX40" fmla="*/ 350840 w 1027508"/>
                  <a:gd name="connsiteY40" fmla="*/ 500062 h 1266476"/>
                  <a:gd name="connsiteX41" fmla="*/ 474664 w 1027508"/>
                  <a:gd name="connsiteY41" fmla="*/ 490538 h 1266476"/>
                  <a:gd name="connsiteX42" fmla="*/ 517528 w 1027508"/>
                  <a:gd name="connsiteY42" fmla="*/ 457200 h 1266476"/>
                  <a:gd name="connsiteX43" fmla="*/ 498476 w 1027508"/>
                  <a:gd name="connsiteY43" fmla="*/ 395286 h 1266476"/>
                  <a:gd name="connsiteX44" fmla="*/ 441328 w 1027508"/>
                  <a:gd name="connsiteY44" fmla="*/ 271462 h 1266476"/>
                  <a:gd name="connsiteX45" fmla="*/ 446716 w 1027508"/>
                  <a:gd name="connsiteY45" fmla="*/ 155602 h 1266476"/>
                  <a:gd name="connsiteX46" fmla="*/ 588964 w 1027508"/>
                  <a:gd name="connsiteY46" fmla="*/ 161926 h 1266476"/>
                  <a:gd name="connsiteX47" fmla="*/ 612776 w 1027508"/>
                  <a:gd name="connsiteY47" fmla="*/ 104774 h 1266476"/>
                  <a:gd name="connsiteX48" fmla="*/ 703264 w 1027508"/>
                  <a:gd name="connsiteY48" fmla="*/ 76200 h 1266476"/>
                  <a:gd name="connsiteX49" fmla="*/ 719316 w 1027508"/>
                  <a:gd name="connsiteY49" fmla="*/ 34060 h 1266476"/>
                  <a:gd name="connsiteX50" fmla="*/ 788992 w 1027508"/>
                  <a:gd name="connsiteY50" fmla="*/ 66674 h 1266476"/>
                  <a:gd name="connsiteX51" fmla="*/ 869952 w 1027508"/>
                  <a:gd name="connsiteY51" fmla="*/ 0 h 1266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027508" h="1266476">
                    <a:moveTo>
                      <a:pt x="869952" y="0"/>
                    </a:moveTo>
                    <a:lnTo>
                      <a:pt x="941392" y="0"/>
                    </a:lnTo>
                    <a:lnTo>
                      <a:pt x="1027508" y="76330"/>
                    </a:lnTo>
                    <a:lnTo>
                      <a:pt x="1014732" y="96202"/>
                    </a:lnTo>
                    <a:lnTo>
                      <a:pt x="999676" y="449988"/>
                    </a:lnTo>
                    <a:lnTo>
                      <a:pt x="860428" y="477838"/>
                    </a:lnTo>
                    <a:lnTo>
                      <a:pt x="815976" y="585786"/>
                    </a:lnTo>
                    <a:lnTo>
                      <a:pt x="669928" y="646112"/>
                    </a:lnTo>
                    <a:lnTo>
                      <a:pt x="679452" y="677862"/>
                    </a:lnTo>
                    <a:lnTo>
                      <a:pt x="749304" y="757238"/>
                    </a:lnTo>
                    <a:lnTo>
                      <a:pt x="742952" y="858838"/>
                    </a:lnTo>
                    <a:lnTo>
                      <a:pt x="684840" y="896736"/>
                    </a:lnTo>
                    <a:lnTo>
                      <a:pt x="647704" y="900112"/>
                    </a:lnTo>
                    <a:lnTo>
                      <a:pt x="612776" y="998538"/>
                    </a:lnTo>
                    <a:lnTo>
                      <a:pt x="614872" y="1004402"/>
                    </a:lnTo>
                    <a:lnTo>
                      <a:pt x="565152" y="995362"/>
                    </a:lnTo>
                    <a:lnTo>
                      <a:pt x="527052" y="1057274"/>
                    </a:lnTo>
                    <a:lnTo>
                      <a:pt x="522288" y="1147762"/>
                    </a:lnTo>
                    <a:lnTo>
                      <a:pt x="474664" y="1262062"/>
                    </a:lnTo>
                    <a:lnTo>
                      <a:pt x="284164" y="1257300"/>
                    </a:lnTo>
                    <a:lnTo>
                      <a:pt x="160340" y="1223962"/>
                    </a:lnTo>
                    <a:lnTo>
                      <a:pt x="114792" y="1266476"/>
                    </a:lnTo>
                    <a:lnTo>
                      <a:pt x="9528" y="1169986"/>
                    </a:lnTo>
                    <a:lnTo>
                      <a:pt x="6352" y="1100138"/>
                    </a:lnTo>
                    <a:lnTo>
                      <a:pt x="0" y="1068386"/>
                    </a:lnTo>
                    <a:lnTo>
                      <a:pt x="6352" y="1011238"/>
                    </a:lnTo>
                    <a:lnTo>
                      <a:pt x="15876" y="950912"/>
                    </a:lnTo>
                    <a:lnTo>
                      <a:pt x="7308" y="931634"/>
                    </a:lnTo>
                    <a:lnTo>
                      <a:pt x="60328" y="890586"/>
                    </a:lnTo>
                    <a:lnTo>
                      <a:pt x="165104" y="852486"/>
                    </a:lnTo>
                    <a:lnTo>
                      <a:pt x="169864" y="776286"/>
                    </a:lnTo>
                    <a:lnTo>
                      <a:pt x="227016" y="752474"/>
                    </a:lnTo>
                    <a:lnTo>
                      <a:pt x="241304" y="623886"/>
                    </a:lnTo>
                    <a:lnTo>
                      <a:pt x="139628" y="567966"/>
                    </a:lnTo>
                    <a:lnTo>
                      <a:pt x="122240" y="481012"/>
                    </a:lnTo>
                    <a:lnTo>
                      <a:pt x="141724" y="448542"/>
                    </a:lnTo>
                    <a:lnTo>
                      <a:pt x="146052" y="457200"/>
                    </a:lnTo>
                    <a:lnTo>
                      <a:pt x="184152" y="461962"/>
                    </a:lnTo>
                    <a:lnTo>
                      <a:pt x="187956" y="439134"/>
                    </a:lnTo>
                    <a:lnTo>
                      <a:pt x="260352" y="552450"/>
                    </a:lnTo>
                    <a:lnTo>
                      <a:pt x="350840" y="500062"/>
                    </a:lnTo>
                    <a:lnTo>
                      <a:pt x="474664" y="490538"/>
                    </a:lnTo>
                    <a:lnTo>
                      <a:pt x="517528" y="457200"/>
                    </a:lnTo>
                    <a:lnTo>
                      <a:pt x="498476" y="395286"/>
                    </a:lnTo>
                    <a:lnTo>
                      <a:pt x="441328" y="271462"/>
                    </a:lnTo>
                    <a:lnTo>
                      <a:pt x="446716" y="155602"/>
                    </a:lnTo>
                    <a:lnTo>
                      <a:pt x="588964" y="161926"/>
                    </a:lnTo>
                    <a:lnTo>
                      <a:pt x="612776" y="104774"/>
                    </a:lnTo>
                    <a:lnTo>
                      <a:pt x="703264" y="76200"/>
                    </a:lnTo>
                    <a:lnTo>
                      <a:pt x="719316" y="34060"/>
                    </a:lnTo>
                    <a:lnTo>
                      <a:pt x="788992" y="66674"/>
                    </a:lnTo>
                    <a:lnTo>
                      <a:pt x="8699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462CE2E3-B733-4A77-A85D-02BB0CEE0B83}"/>
                  </a:ext>
                </a:extLst>
              </p:cNvPr>
              <p:cNvSpPr/>
              <p:nvPr/>
            </p:nvSpPr>
            <p:spPr>
              <a:xfrm>
                <a:off x="36506640" y="26174700"/>
                <a:ext cx="545608" cy="726922"/>
              </a:xfrm>
              <a:custGeom>
                <a:avLst/>
                <a:gdLst>
                  <a:gd name="connsiteX0" fmla="*/ 450360 w 545608"/>
                  <a:gd name="connsiteY0" fmla="*/ 0 h 726922"/>
                  <a:gd name="connsiteX1" fmla="*/ 500080 w 545608"/>
                  <a:gd name="connsiteY1" fmla="*/ 9040 h 726922"/>
                  <a:gd name="connsiteX2" fmla="*/ 545608 w 545608"/>
                  <a:gd name="connsiteY2" fmla="*/ 136524 h 726922"/>
                  <a:gd name="connsiteX3" fmla="*/ 545608 w 545608"/>
                  <a:gd name="connsiteY3" fmla="*/ 196850 h 726922"/>
                  <a:gd name="connsiteX4" fmla="*/ 517036 w 545608"/>
                  <a:gd name="connsiteY4" fmla="*/ 295276 h 726922"/>
                  <a:gd name="connsiteX5" fmla="*/ 497984 w 545608"/>
                  <a:gd name="connsiteY5" fmla="*/ 584200 h 726922"/>
                  <a:gd name="connsiteX6" fmla="*/ 370984 w 545608"/>
                  <a:gd name="connsiteY6" fmla="*/ 708024 h 726922"/>
                  <a:gd name="connsiteX7" fmla="*/ 387992 w 545608"/>
                  <a:gd name="connsiteY7" fmla="*/ 726922 h 726922"/>
                  <a:gd name="connsiteX8" fmla="*/ 260752 w 545608"/>
                  <a:gd name="connsiteY8" fmla="*/ 724028 h 726922"/>
                  <a:gd name="connsiteX9" fmla="*/ 226524 w 545608"/>
                  <a:gd name="connsiteY9" fmla="*/ 661988 h 726922"/>
                  <a:gd name="connsiteX10" fmla="*/ 140800 w 545608"/>
                  <a:gd name="connsiteY10" fmla="*/ 652464 h 726922"/>
                  <a:gd name="connsiteX11" fmla="*/ 136036 w 545608"/>
                  <a:gd name="connsiteY11" fmla="*/ 604838 h 726922"/>
                  <a:gd name="connsiteX12" fmla="*/ 38808 w 545608"/>
                  <a:gd name="connsiteY12" fmla="*/ 511352 h 726922"/>
                  <a:gd name="connsiteX13" fmla="*/ 47136 w 545608"/>
                  <a:gd name="connsiteY13" fmla="*/ 314324 h 726922"/>
                  <a:gd name="connsiteX14" fmla="*/ 0 w 545608"/>
                  <a:gd name="connsiteY14" fmla="*/ 271114 h 726922"/>
                  <a:gd name="connsiteX15" fmla="*/ 45548 w 545608"/>
                  <a:gd name="connsiteY15" fmla="*/ 228600 h 726922"/>
                  <a:gd name="connsiteX16" fmla="*/ 169372 w 545608"/>
                  <a:gd name="connsiteY16" fmla="*/ 261938 h 726922"/>
                  <a:gd name="connsiteX17" fmla="*/ 359872 w 545608"/>
                  <a:gd name="connsiteY17" fmla="*/ 266700 h 726922"/>
                  <a:gd name="connsiteX18" fmla="*/ 407496 w 545608"/>
                  <a:gd name="connsiteY18" fmla="*/ 152400 h 726922"/>
                  <a:gd name="connsiteX19" fmla="*/ 412260 w 545608"/>
                  <a:gd name="connsiteY19" fmla="*/ 61912 h 726922"/>
                  <a:gd name="connsiteX20" fmla="*/ 450360 w 545608"/>
                  <a:gd name="connsiteY20" fmla="*/ 0 h 726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45608" h="726922">
                    <a:moveTo>
                      <a:pt x="450360" y="0"/>
                    </a:moveTo>
                    <a:lnTo>
                      <a:pt x="500080" y="9040"/>
                    </a:lnTo>
                    <a:lnTo>
                      <a:pt x="545608" y="136524"/>
                    </a:lnTo>
                    <a:lnTo>
                      <a:pt x="545608" y="196850"/>
                    </a:lnTo>
                    <a:lnTo>
                      <a:pt x="517036" y="295276"/>
                    </a:lnTo>
                    <a:lnTo>
                      <a:pt x="497984" y="584200"/>
                    </a:lnTo>
                    <a:lnTo>
                      <a:pt x="370984" y="708024"/>
                    </a:lnTo>
                    <a:lnTo>
                      <a:pt x="387992" y="726922"/>
                    </a:lnTo>
                    <a:lnTo>
                      <a:pt x="260752" y="724028"/>
                    </a:lnTo>
                    <a:lnTo>
                      <a:pt x="226524" y="661988"/>
                    </a:lnTo>
                    <a:lnTo>
                      <a:pt x="140800" y="652464"/>
                    </a:lnTo>
                    <a:lnTo>
                      <a:pt x="136036" y="604838"/>
                    </a:lnTo>
                    <a:lnTo>
                      <a:pt x="38808" y="511352"/>
                    </a:lnTo>
                    <a:lnTo>
                      <a:pt x="47136" y="314324"/>
                    </a:lnTo>
                    <a:lnTo>
                      <a:pt x="0" y="271114"/>
                    </a:lnTo>
                    <a:lnTo>
                      <a:pt x="45548" y="228600"/>
                    </a:lnTo>
                    <a:lnTo>
                      <a:pt x="169372" y="261938"/>
                    </a:lnTo>
                    <a:lnTo>
                      <a:pt x="359872" y="266700"/>
                    </a:lnTo>
                    <a:lnTo>
                      <a:pt x="407496" y="152400"/>
                    </a:lnTo>
                    <a:lnTo>
                      <a:pt x="412260" y="61912"/>
                    </a:lnTo>
                    <a:lnTo>
                      <a:pt x="4503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98189E41-5AF4-45A8-BB65-BFBD45624135}"/>
                  </a:ext>
                </a:extLst>
              </p:cNvPr>
              <p:cNvSpPr/>
              <p:nvPr/>
            </p:nvSpPr>
            <p:spPr>
              <a:xfrm>
                <a:off x="36142612" y="26657300"/>
                <a:ext cx="319088" cy="588964"/>
              </a:xfrm>
              <a:custGeom>
                <a:avLst/>
                <a:gdLst>
                  <a:gd name="connsiteX0" fmla="*/ 182564 w 319088"/>
                  <a:gd name="connsiteY0" fmla="*/ 0 h 588964"/>
                  <a:gd name="connsiteX1" fmla="*/ 255588 w 319088"/>
                  <a:gd name="connsiteY1" fmla="*/ 28576 h 588964"/>
                  <a:gd name="connsiteX2" fmla="*/ 319088 w 319088"/>
                  <a:gd name="connsiteY2" fmla="*/ 53976 h 588964"/>
                  <a:gd name="connsiteX3" fmla="*/ 319088 w 319088"/>
                  <a:gd name="connsiteY3" fmla="*/ 136524 h 588964"/>
                  <a:gd name="connsiteX4" fmla="*/ 233364 w 319088"/>
                  <a:gd name="connsiteY4" fmla="*/ 155576 h 588964"/>
                  <a:gd name="connsiteX5" fmla="*/ 238124 w 319088"/>
                  <a:gd name="connsiteY5" fmla="*/ 407988 h 588964"/>
                  <a:gd name="connsiteX6" fmla="*/ 271464 w 319088"/>
                  <a:gd name="connsiteY6" fmla="*/ 431800 h 588964"/>
                  <a:gd name="connsiteX7" fmla="*/ 257176 w 319088"/>
                  <a:gd name="connsiteY7" fmla="*/ 522288 h 588964"/>
                  <a:gd name="connsiteX8" fmla="*/ 180976 w 319088"/>
                  <a:gd name="connsiteY8" fmla="*/ 550864 h 588964"/>
                  <a:gd name="connsiteX9" fmla="*/ 137388 w 319088"/>
                  <a:gd name="connsiteY9" fmla="*/ 579290 h 588964"/>
                  <a:gd name="connsiteX10" fmla="*/ 133352 w 319088"/>
                  <a:gd name="connsiteY10" fmla="*/ 574676 h 588964"/>
                  <a:gd name="connsiteX11" fmla="*/ 80964 w 319088"/>
                  <a:gd name="connsiteY11" fmla="*/ 588964 h 588964"/>
                  <a:gd name="connsiteX12" fmla="*/ 47628 w 319088"/>
                  <a:gd name="connsiteY12" fmla="*/ 560388 h 588964"/>
                  <a:gd name="connsiteX13" fmla="*/ 0 w 319088"/>
                  <a:gd name="connsiteY13" fmla="*/ 560388 h 588964"/>
                  <a:gd name="connsiteX14" fmla="*/ 11452 w 319088"/>
                  <a:gd name="connsiteY14" fmla="*/ 445892 h 588964"/>
                  <a:gd name="connsiteX15" fmla="*/ 28576 w 319088"/>
                  <a:gd name="connsiteY15" fmla="*/ 441324 h 588964"/>
                  <a:gd name="connsiteX16" fmla="*/ 100012 w 319088"/>
                  <a:gd name="connsiteY16" fmla="*/ 303212 h 588964"/>
                  <a:gd name="connsiteX17" fmla="*/ 114300 w 319088"/>
                  <a:gd name="connsiteY17" fmla="*/ 203200 h 588964"/>
                  <a:gd name="connsiteX18" fmla="*/ 157164 w 319088"/>
                  <a:gd name="connsiteY18" fmla="*/ 150812 h 588964"/>
                  <a:gd name="connsiteX19" fmla="*/ 125796 w 319088"/>
                  <a:gd name="connsiteY19" fmla="*/ 54300 h 588964"/>
                  <a:gd name="connsiteX20" fmla="*/ 182564 w 319088"/>
                  <a:gd name="connsiteY20" fmla="*/ 0 h 588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19088" h="588964">
                    <a:moveTo>
                      <a:pt x="182564" y="0"/>
                    </a:moveTo>
                    <a:lnTo>
                      <a:pt x="255588" y="28576"/>
                    </a:lnTo>
                    <a:lnTo>
                      <a:pt x="319088" y="53976"/>
                    </a:lnTo>
                    <a:lnTo>
                      <a:pt x="319088" y="136524"/>
                    </a:lnTo>
                    <a:lnTo>
                      <a:pt x="233364" y="155576"/>
                    </a:lnTo>
                    <a:cubicBezTo>
                      <a:pt x="234952" y="239712"/>
                      <a:pt x="236540" y="323850"/>
                      <a:pt x="238124" y="407988"/>
                    </a:cubicBezTo>
                    <a:lnTo>
                      <a:pt x="271464" y="431800"/>
                    </a:lnTo>
                    <a:lnTo>
                      <a:pt x="257176" y="522288"/>
                    </a:lnTo>
                    <a:lnTo>
                      <a:pt x="180976" y="550864"/>
                    </a:lnTo>
                    <a:lnTo>
                      <a:pt x="137388" y="579290"/>
                    </a:lnTo>
                    <a:lnTo>
                      <a:pt x="133352" y="574676"/>
                    </a:lnTo>
                    <a:lnTo>
                      <a:pt x="80964" y="588964"/>
                    </a:lnTo>
                    <a:lnTo>
                      <a:pt x="47628" y="560388"/>
                    </a:lnTo>
                    <a:lnTo>
                      <a:pt x="0" y="560388"/>
                    </a:lnTo>
                    <a:lnTo>
                      <a:pt x="11452" y="445892"/>
                    </a:lnTo>
                    <a:lnTo>
                      <a:pt x="28576" y="441324"/>
                    </a:lnTo>
                    <a:lnTo>
                      <a:pt x="100012" y="303212"/>
                    </a:lnTo>
                    <a:lnTo>
                      <a:pt x="114300" y="203200"/>
                    </a:lnTo>
                    <a:lnTo>
                      <a:pt x="157164" y="150812"/>
                    </a:lnTo>
                    <a:lnTo>
                      <a:pt x="125796" y="54300"/>
                    </a:lnTo>
                    <a:lnTo>
                      <a:pt x="1825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1B2A74A9-4209-49C3-B70E-85726B562F2E}"/>
                  </a:ext>
                </a:extLst>
              </p:cNvPr>
              <p:cNvSpPr/>
              <p:nvPr/>
            </p:nvSpPr>
            <p:spPr>
              <a:xfrm>
                <a:off x="36375976" y="26686052"/>
                <a:ext cx="309032" cy="403048"/>
              </a:xfrm>
              <a:custGeom>
                <a:avLst/>
                <a:gdLst>
                  <a:gd name="connsiteX0" fmla="*/ 169472 w 309032"/>
                  <a:gd name="connsiteY0" fmla="*/ 0 h 403048"/>
                  <a:gd name="connsiteX1" fmla="*/ 266700 w 309032"/>
                  <a:gd name="connsiteY1" fmla="*/ 93486 h 403048"/>
                  <a:gd name="connsiteX2" fmla="*/ 271464 w 309032"/>
                  <a:gd name="connsiteY2" fmla="*/ 141112 h 403048"/>
                  <a:gd name="connsiteX3" fmla="*/ 309032 w 309032"/>
                  <a:gd name="connsiteY3" fmla="*/ 145286 h 403048"/>
                  <a:gd name="connsiteX4" fmla="*/ 300036 w 309032"/>
                  <a:gd name="connsiteY4" fmla="*/ 183972 h 403048"/>
                  <a:gd name="connsiteX5" fmla="*/ 242888 w 309032"/>
                  <a:gd name="connsiteY5" fmla="*/ 241124 h 403048"/>
                  <a:gd name="connsiteX6" fmla="*/ 180976 w 309032"/>
                  <a:gd name="connsiteY6" fmla="*/ 250648 h 403048"/>
                  <a:gd name="connsiteX7" fmla="*/ 171448 w 309032"/>
                  <a:gd name="connsiteY7" fmla="*/ 312560 h 403048"/>
                  <a:gd name="connsiteX8" fmla="*/ 95248 w 309032"/>
                  <a:gd name="connsiteY8" fmla="*/ 403048 h 403048"/>
                  <a:gd name="connsiteX9" fmla="*/ 38100 w 309032"/>
                  <a:gd name="connsiteY9" fmla="*/ 403048 h 403048"/>
                  <a:gd name="connsiteX10" fmla="*/ 4760 w 309032"/>
                  <a:gd name="connsiteY10" fmla="*/ 379236 h 403048"/>
                  <a:gd name="connsiteX11" fmla="*/ 0 w 309032"/>
                  <a:gd name="connsiteY11" fmla="*/ 126824 h 403048"/>
                  <a:gd name="connsiteX12" fmla="*/ 85724 w 309032"/>
                  <a:gd name="connsiteY12" fmla="*/ 107772 h 403048"/>
                  <a:gd name="connsiteX13" fmla="*/ 85724 w 309032"/>
                  <a:gd name="connsiteY13" fmla="*/ 25224 h 403048"/>
                  <a:gd name="connsiteX14" fmla="*/ 117472 w 309032"/>
                  <a:gd name="connsiteY14" fmla="*/ 37924 h 403048"/>
                  <a:gd name="connsiteX15" fmla="*/ 168272 w 309032"/>
                  <a:gd name="connsiteY15" fmla="*/ 28398 h 403048"/>
                  <a:gd name="connsiteX16" fmla="*/ 169472 w 309032"/>
                  <a:gd name="connsiteY16" fmla="*/ 0 h 403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09032" h="403048">
                    <a:moveTo>
                      <a:pt x="169472" y="0"/>
                    </a:moveTo>
                    <a:lnTo>
                      <a:pt x="266700" y="93486"/>
                    </a:lnTo>
                    <a:lnTo>
                      <a:pt x="271464" y="141112"/>
                    </a:lnTo>
                    <a:lnTo>
                      <a:pt x="309032" y="145286"/>
                    </a:lnTo>
                    <a:lnTo>
                      <a:pt x="300036" y="183972"/>
                    </a:lnTo>
                    <a:lnTo>
                      <a:pt x="242888" y="241124"/>
                    </a:lnTo>
                    <a:lnTo>
                      <a:pt x="180976" y="250648"/>
                    </a:lnTo>
                    <a:lnTo>
                      <a:pt x="171448" y="312560"/>
                    </a:lnTo>
                    <a:lnTo>
                      <a:pt x="95248" y="403048"/>
                    </a:lnTo>
                    <a:lnTo>
                      <a:pt x="38100" y="403048"/>
                    </a:lnTo>
                    <a:lnTo>
                      <a:pt x="4760" y="379236"/>
                    </a:lnTo>
                    <a:cubicBezTo>
                      <a:pt x="3176" y="295098"/>
                      <a:pt x="1588" y="210960"/>
                      <a:pt x="0" y="126824"/>
                    </a:cubicBezTo>
                    <a:lnTo>
                      <a:pt x="85724" y="107772"/>
                    </a:lnTo>
                    <a:lnTo>
                      <a:pt x="85724" y="25224"/>
                    </a:lnTo>
                    <a:lnTo>
                      <a:pt x="117472" y="37924"/>
                    </a:lnTo>
                    <a:lnTo>
                      <a:pt x="168272" y="28398"/>
                    </a:lnTo>
                    <a:lnTo>
                      <a:pt x="1694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A1C98AC6-3AC2-4A78-A307-F6D34D42962A}"/>
                  </a:ext>
                </a:extLst>
              </p:cNvPr>
              <p:cNvSpPr/>
              <p:nvPr/>
            </p:nvSpPr>
            <p:spPr>
              <a:xfrm>
                <a:off x="36280000" y="26831338"/>
                <a:ext cx="487392" cy="653050"/>
              </a:xfrm>
              <a:custGeom>
                <a:avLst/>
                <a:gdLst>
                  <a:gd name="connsiteX0" fmla="*/ 405008 w 487392"/>
                  <a:gd name="connsiteY0" fmla="*/ 0 h 653050"/>
                  <a:gd name="connsiteX1" fmla="*/ 453164 w 487392"/>
                  <a:gd name="connsiteY1" fmla="*/ 5350 h 653050"/>
                  <a:gd name="connsiteX2" fmla="*/ 487392 w 487392"/>
                  <a:gd name="connsiteY2" fmla="*/ 67390 h 653050"/>
                  <a:gd name="connsiteX3" fmla="*/ 481736 w 487392"/>
                  <a:gd name="connsiteY3" fmla="*/ 67262 h 653050"/>
                  <a:gd name="connsiteX4" fmla="*/ 410300 w 487392"/>
                  <a:gd name="connsiteY4" fmla="*/ 157750 h 653050"/>
                  <a:gd name="connsiteX5" fmla="*/ 405536 w 487392"/>
                  <a:gd name="connsiteY5" fmla="*/ 257762 h 653050"/>
                  <a:gd name="connsiteX6" fmla="*/ 267424 w 487392"/>
                  <a:gd name="connsiteY6" fmla="*/ 443500 h 653050"/>
                  <a:gd name="connsiteX7" fmla="*/ 254440 w 487392"/>
                  <a:gd name="connsiteY7" fmla="*/ 552938 h 653050"/>
                  <a:gd name="connsiteX8" fmla="*/ 200752 w 487392"/>
                  <a:gd name="connsiteY8" fmla="*/ 600662 h 653050"/>
                  <a:gd name="connsiteX9" fmla="*/ 192508 w 487392"/>
                  <a:gd name="connsiteY9" fmla="*/ 617972 h 653050"/>
                  <a:gd name="connsiteX10" fmla="*/ 186464 w 487392"/>
                  <a:gd name="connsiteY10" fmla="*/ 614950 h 653050"/>
                  <a:gd name="connsiteX11" fmla="*/ 100736 w 487392"/>
                  <a:gd name="connsiteY11" fmla="*/ 653050 h 653050"/>
                  <a:gd name="connsiteX12" fmla="*/ 34064 w 487392"/>
                  <a:gd name="connsiteY12" fmla="*/ 610186 h 653050"/>
                  <a:gd name="connsiteX13" fmla="*/ 24436 w 487392"/>
                  <a:gd name="connsiteY13" fmla="*/ 614240 h 653050"/>
                  <a:gd name="connsiteX14" fmla="*/ 29300 w 487392"/>
                  <a:gd name="connsiteY14" fmla="*/ 533986 h 653050"/>
                  <a:gd name="connsiteX15" fmla="*/ 62640 w 487392"/>
                  <a:gd name="connsiteY15" fmla="*/ 476838 h 653050"/>
                  <a:gd name="connsiteX16" fmla="*/ 0 w 487392"/>
                  <a:gd name="connsiteY16" fmla="*/ 405252 h 653050"/>
                  <a:gd name="connsiteX17" fmla="*/ 43588 w 487392"/>
                  <a:gd name="connsiteY17" fmla="*/ 376826 h 653050"/>
                  <a:gd name="connsiteX18" fmla="*/ 119788 w 487392"/>
                  <a:gd name="connsiteY18" fmla="*/ 348250 h 653050"/>
                  <a:gd name="connsiteX19" fmla="*/ 134076 w 487392"/>
                  <a:gd name="connsiteY19" fmla="*/ 257762 h 653050"/>
                  <a:gd name="connsiteX20" fmla="*/ 191224 w 487392"/>
                  <a:gd name="connsiteY20" fmla="*/ 257762 h 653050"/>
                  <a:gd name="connsiteX21" fmla="*/ 267424 w 487392"/>
                  <a:gd name="connsiteY21" fmla="*/ 167274 h 653050"/>
                  <a:gd name="connsiteX22" fmla="*/ 276952 w 487392"/>
                  <a:gd name="connsiteY22" fmla="*/ 105362 h 653050"/>
                  <a:gd name="connsiteX23" fmla="*/ 338864 w 487392"/>
                  <a:gd name="connsiteY23" fmla="*/ 95838 h 653050"/>
                  <a:gd name="connsiteX24" fmla="*/ 396012 w 487392"/>
                  <a:gd name="connsiteY24" fmla="*/ 38686 h 653050"/>
                  <a:gd name="connsiteX25" fmla="*/ 405008 w 487392"/>
                  <a:gd name="connsiteY25" fmla="*/ 0 h 65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87392" h="653050">
                    <a:moveTo>
                      <a:pt x="405008" y="0"/>
                    </a:moveTo>
                    <a:lnTo>
                      <a:pt x="453164" y="5350"/>
                    </a:lnTo>
                    <a:lnTo>
                      <a:pt x="487392" y="67390"/>
                    </a:lnTo>
                    <a:lnTo>
                      <a:pt x="481736" y="67262"/>
                    </a:lnTo>
                    <a:lnTo>
                      <a:pt x="410300" y="157750"/>
                    </a:lnTo>
                    <a:lnTo>
                      <a:pt x="405536" y="257762"/>
                    </a:lnTo>
                    <a:lnTo>
                      <a:pt x="267424" y="443500"/>
                    </a:lnTo>
                    <a:lnTo>
                      <a:pt x="254440" y="552938"/>
                    </a:lnTo>
                    <a:lnTo>
                      <a:pt x="200752" y="600662"/>
                    </a:lnTo>
                    <a:lnTo>
                      <a:pt x="192508" y="617972"/>
                    </a:lnTo>
                    <a:lnTo>
                      <a:pt x="186464" y="614950"/>
                    </a:lnTo>
                    <a:lnTo>
                      <a:pt x="100736" y="653050"/>
                    </a:lnTo>
                    <a:lnTo>
                      <a:pt x="34064" y="610186"/>
                    </a:lnTo>
                    <a:lnTo>
                      <a:pt x="24436" y="614240"/>
                    </a:lnTo>
                    <a:lnTo>
                      <a:pt x="29300" y="533986"/>
                    </a:lnTo>
                    <a:lnTo>
                      <a:pt x="62640" y="476838"/>
                    </a:lnTo>
                    <a:lnTo>
                      <a:pt x="0" y="405252"/>
                    </a:lnTo>
                    <a:lnTo>
                      <a:pt x="43588" y="376826"/>
                    </a:lnTo>
                    <a:lnTo>
                      <a:pt x="119788" y="348250"/>
                    </a:lnTo>
                    <a:lnTo>
                      <a:pt x="134076" y="257762"/>
                    </a:lnTo>
                    <a:lnTo>
                      <a:pt x="191224" y="257762"/>
                    </a:lnTo>
                    <a:lnTo>
                      <a:pt x="267424" y="167274"/>
                    </a:lnTo>
                    <a:lnTo>
                      <a:pt x="276952" y="105362"/>
                    </a:lnTo>
                    <a:lnTo>
                      <a:pt x="338864" y="95838"/>
                    </a:lnTo>
                    <a:lnTo>
                      <a:pt x="396012" y="38686"/>
                    </a:lnTo>
                    <a:lnTo>
                      <a:pt x="40500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151A2006-25FF-45B5-9110-5FA7AA2B18CC}"/>
                  </a:ext>
                </a:extLst>
              </p:cNvPr>
              <p:cNvSpPr/>
              <p:nvPr/>
            </p:nvSpPr>
            <p:spPr>
              <a:xfrm>
                <a:off x="35765180" y="25476200"/>
                <a:ext cx="196460" cy="422276"/>
              </a:xfrm>
              <a:custGeom>
                <a:avLst/>
                <a:gdLst>
                  <a:gd name="connsiteX0" fmla="*/ 118668 w 196460"/>
                  <a:gd name="connsiteY0" fmla="*/ 0 h 422276"/>
                  <a:gd name="connsiteX1" fmla="*/ 174156 w 196460"/>
                  <a:gd name="connsiteY1" fmla="*/ 16646 h 422276"/>
                  <a:gd name="connsiteX2" fmla="*/ 196460 w 196460"/>
                  <a:gd name="connsiteY2" fmla="*/ 98424 h 422276"/>
                  <a:gd name="connsiteX3" fmla="*/ 129784 w 196460"/>
                  <a:gd name="connsiteY3" fmla="*/ 136524 h 422276"/>
                  <a:gd name="connsiteX4" fmla="*/ 153596 w 196460"/>
                  <a:gd name="connsiteY4" fmla="*/ 231776 h 422276"/>
                  <a:gd name="connsiteX5" fmla="*/ 125020 w 196460"/>
                  <a:gd name="connsiteY5" fmla="*/ 303212 h 422276"/>
                  <a:gd name="connsiteX6" fmla="*/ 102192 w 196460"/>
                  <a:gd name="connsiteY6" fmla="*/ 417358 h 422276"/>
                  <a:gd name="connsiteX7" fmla="*/ 45644 w 196460"/>
                  <a:gd name="connsiteY7" fmla="*/ 422276 h 422276"/>
                  <a:gd name="connsiteX8" fmla="*/ 3576 w 196460"/>
                  <a:gd name="connsiteY8" fmla="*/ 370498 h 422276"/>
                  <a:gd name="connsiteX9" fmla="*/ 3576 w 196460"/>
                  <a:gd name="connsiteY9" fmla="*/ 284164 h 422276"/>
                  <a:gd name="connsiteX10" fmla="*/ 1196 w 196460"/>
                  <a:gd name="connsiteY10" fmla="*/ 184150 h 422276"/>
                  <a:gd name="connsiteX11" fmla="*/ 0 w 196460"/>
                  <a:gd name="connsiteY11" fmla="*/ 137616 h 422276"/>
                  <a:gd name="connsiteX12" fmla="*/ 42468 w 196460"/>
                  <a:gd name="connsiteY12" fmla="*/ 127000 h 422276"/>
                  <a:gd name="connsiteX13" fmla="*/ 55172 w 196460"/>
                  <a:gd name="connsiteY13" fmla="*/ 6350 h 422276"/>
                  <a:gd name="connsiteX14" fmla="*/ 118668 w 196460"/>
                  <a:gd name="connsiteY14" fmla="*/ 0 h 422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6460" h="422276">
                    <a:moveTo>
                      <a:pt x="118668" y="0"/>
                    </a:moveTo>
                    <a:lnTo>
                      <a:pt x="174156" y="16646"/>
                    </a:lnTo>
                    <a:lnTo>
                      <a:pt x="196460" y="98424"/>
                    </a:lnTo>
                    <a:lnTo>
                      <a:pt x="129784" y="136524"/>
                    </a:lnTo>
                    <a:lnTo>
                      <a:pt x="153596" y="231776"/>
                    </a:lnTo>
                    <a:lnTo>
                      <a:pt x="125020" y="303212"/>
                    </a:lnTo>
                    <a:lnTo>
                      <a:pt x="102192" y="417358"/>
                    </a:lnTo>
                    <a:lnTo>
                      <a:pt x="45644" y="422276"/>
                    </a:lnTo>
                    <a:lnTo>
                      <a:pt x="3576" y="370498"/>
                    </a:lnTo>
                    <a:lnTo>
                      <a:pt x="3576" y="284164"/>
                    </a:lnTo>
                    <a:cubicBezTo>
                      <a:pt x="2780" y="250824"/>
                      <a:pt x="1988" y="217488"/>
                      <a:pt x="1196" y="184150"/>
                    </a:cubicBezTo>
                    <a:lnTo>
                      <a:pt x="0" y="137616"/>
                    </a:lnTo>
                    <a:lnTo>
                      <a:pt x="42468" y="127000"/>
                    </a:lnTo>
                    <a:lnTo>
                      <a:pt x="55172" y="6350"/>
                    </a:lnTo>
                    <a:lnTo>
                      <a:pt x="1186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AA774F31-5993-4B8B-9140-BCE980694FC0}"/>
                  </a:ext>
                </a:extLst>
              </p:cNvPr>
              <p:cNvSpPr/>
              <p:nvPr/>
            </p:nvSpPr>
            <p:spPr>
              <a:xfrm>
                <a:off x="35568732" y="28105100"/>
                <a:ext cx="748128" cy="429070"/>
              </a:xfrm>
              <a:custGeom>
                <a:avLst/>
                <a:gdLst>
                  <a:gd name="connsiteX0" fmla="*/ 537368 w 748128"/>
                  <a:gd name="connsiteY0" fmla="*/ 0 h 429070"/>
                  <a:gd name="connsiteX1" fmla="*/ 746916 w 748128"/>
                  <a:gd name="connsiteY1" fmla="*/ 76200 h 429070"/>
                  <a:gd name="connsiteX2" fmla="*/ 746916 w 748128"/>
                  <a:gd name="connsiteY2" fmla="*/ 311150 h 429070"/>
                  <a:gd name="connsiteX3" fmla="*/ 748128 w 748128"/>
                  <a:gd name="connsiteY3" fmla="*/ 311302 h 429070"/>
                  <a:gd name="connsiteX4" fmla="*/ 724692 w 748128"/>
                  <a:gd name="connsiteY4" fmla="*/ 320676 h 429070"/>
                  <a:gd name="connsiteX5" fmla="*/ 713284 w 748128"/>
                  <a:gd name="connsiteY5" fmla="*/ 429070 h 429070"/>
                  <a:gd name="connsiteX6" fmla="*/ 664368 w 748128"/>
                  <a:gd name="connsiteY6" fmla="*/ 422276 h 429070"/>
                  <a:gd name="connsiteX7" fmla="*/ 629444 w 748128"/>
                  <a:gd name="connsiteY7" fmla="*/ 393700 h 429070"/>
                  <a:gd name="connsiteX8" fmla="*/ 578644 w 748128"/>
                  <a:gd name="connsiteY8" fmla="*/ 400050 h 429070"/>
                  <a:gd name="connsiteX9" fmla="*/ 559592 w 748128"/>
                  <a:gd name="connsiteY9" fmla="*/ 390524 h 429070"/>
                  <a:gd name="connsiteX10" fmla="*/ 521492 w 748128"/>
                  <a:gd name="connsiteY10" fmla="*/ 368300 h 429070"/>
                  <a:gd name="connsiteX11" fmla="*/ 513416 w 748128"/>
                  <a:gd name="connsiteY11" fmla="*/ 382250 h 429070"/>
                  <a:gd name="connsiteX12" fmla="*/ 431004 w 748128"/>
                  <a:gd name="connsiteY12" fmla="*/ 369888 h 429070"/>
                  <a:gd name="connsiteX13" fmla="*/ 454820 w 748128"/>
                  <a:gd name="connsiteY13" fmla="*/ 307976 h 429070"/>
                  <a:gd name="connsiteX14" fmla="*/ 350044 w 748128"/>
                  <a:gd name="connsiteY14" fmla="*/ 307976 h 429070"/>
                  <a:gd name="connsiteX15" fmla="*/ 178592 w 748128"/>
                  <a:gd name="connsiteY15" fmla="*/ 312738 h 429070"/>
                  <a:gd name="connsiteX16" fmla="*/ 25932 w 748128"/>
                  <a:gd name="connsiteY16" fmla="*/ 247972 h 429070"/>
                  <a:gd name="connsiteX17" fmla="*/ 26192 w 748128"/>
                  <a:gd name="connsiteY17" fmla="*/ 246064 h 429070"/>
                  <a:gd name="connsiteX18" fmla="*/ 9524 w 748128"/>
                  <a:gd name="connsiteY18" fmla="*/ 234156 h 429070"/>
                  <a:gd name="connsiteX19" fmla="*/ 0 w 748128"/>
                  <a:gd name="connsiteY19" fmla="*/ 138906 h 429070"/>
                  <a:gd name="connsiteX20" fmla="*/ 21432 w 748128"/>
                  <a:gd name="connsiteY20" fmla="*/ 115094 h 429070"/>
                  <a:gd name="connsiteX21" fmla="*/ 21432 w 748128"/>
                  <a:gd name="connsiteY21" fmla="*/ 93664 h 429070"/>
                  <a:gd name="connsiteX22" fmla="*/ 55500 w 748128"/>
                  <a:gd name="connsiteY22" fmla="*/ 48236 h 429070"/>
                  <a:gd name="connsiteX23" fmla="*/ 178592 w 748128"/>
                  <a:gd name="connsiteY23" fmla="*/ 131764 h 429070"/>
                  <a:gd name="connsiteX24" fmla="*/ 492916 w 748128"/>
                  <a:gd name="connsiteY24" fmla="*/ 117476 h 429070"/>
                  <a:gd name="connsiteX25" fmla="*/ 479732 w 748128"/>
                  <a:gd name="connsiteY25" fmla="*/ 52756 h 429070"/>
                  <a:gd name="connsiteX26" fmla="*/ 486568 w 748128"/>
                  <a:gd name="connsiteY26" fmla="*/ 57150 h 429070"/>
                  <a:gd name="connsiteX27" fmla="*/ 537368 w 748128"/>
                  <a:gd name="connsiteY27" fmla="*/ 0 h 429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48128" h="429070">
                    <a:moveTo>
                      <a:pt x="537368" y="0"/>
                    </a:moveTo>
                    <a:lnTo>
                      <a:pt x="746916" y="76200"/>
                    </a:lnTo>
                    <a:lnTo>
                      <a:pt x="746916" y="311150"/>
                    </a:lnTo>
                    <a:lnTo>
                      <a:pt x="748128" y="311302"/>
                    </a:lnTo>
                    <a:lnTo>
                      <a:pt x="724692" y="320676"/>
                    </a:lnTo>
                    <a:lnTo>
                      <a:pt x="713284" y="429070"/>
                    </a:lnTo>
                    <a:lnTo>
                      <a:pt x="664368" y="422276"/>
                    </a:lnTo>
                    <a:lnTo>
                      <a:pt x="629444" y="393700"/>
                    </a:lnTo>
                    <a:lnTo>
                      <a:pt x="578644" y="400050"/>
                    </a:lnTo>
                    <a:lnTo>
                      <a:pt x="559592" y="390524"/>
                    </a:lnTo>
                    <a:cubicBezTo>
                      <a:pt x="520612" y="364538"/>
                      <a:pt x="521492" y="349860"/>
                      <a:pt x="521492" y="368300"/>
                    </a:cubicBezTo>
                    <a:lnTo>
                      <a:pt x="513416" y="382250"/>
                    </a:lnTo>
                    <a:lnTo>
                      <a:pt x="431004" y="369888"/>
                    </a:lnTo>
                    <a:lnTo>
                      <a:pt x="454820" y="307976"/>
                    </a:lnTo>
                    <a:lnTo>
                      <a:pt x="350044" y="307976"/>
                    </a:lnTo>
                    <a:lnTo>
                      <a:pt x="178592" y="312738"/>
                    </a:lnTo>
                    <a:lnTo>
                      <a:pt x="25932" y="247972"/>
                    </a:lnTo>
                    <a:lnTo>
                      <a:pt x="26192" y="246064"/>
                    </a:lnTo>
                    <a:lnTo>
                      <a:pt x="9524" y="234156"/>
                    </a:lnTo>
                    <a:lnTo>
                      <a:pt x="0" y="138906"/>
                    </a:lnTo>
                    <a:lnTo>
                      <a:pt x="21432" y="115094"/>
                    </a:lnTo>
                    <a:lnTo>
                      <a:pt x="21432" y="93664"/>
                    </a:lnTo>
                    <a:lnTo>
                      <a:pt x="55500" y="48236"/>
                    </a:lnTo>
                    <a:lnTo>
                      <a:pt x="178592" y="131764"/>
                    </a:lnTo>
                    <a:lnTo>
                      <a:pt x="492916" y="117476"/>
                    </a:lnTo>
                    <a:lnTo>
                      <a:pt x="479732" y="52756"/>
                    </a:lnTo>
                    <a:lnTo>
                      <a:pt x="486568" y="57150"/>
                    </a:lnTo>
                    <a:lnTo>
                      <a:pt x="5373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45B0A798-4D38-4A4B-B265-AB89EA47EED6}"/>
                  </a:ext>
                </a:extLst>
              </p:cNvPr>
              <p:cNvSpPr/>
              <p:nvPr/>
            </p:nvSpPr>
            <p:spPr>
              <a:xfrm>
                <a:off x="35600696" y="28622624"/>
                <a:ext cx="600656" cy="340510"/>
              </a:xfrm>
              <a:custGeom>
                <a:avLst/>
                <a:gdLst>
                  <a:gd name="connsiteX0" fmla="*/ 94240 w 600656"/>
                  <a:gd name="connsiteY0" fmla="*/ 0 h 340510"/>
                  <a:gd name="connsiteX1" fmla="*/ 175204 w 600656"/>
                  <a:gd name="connsiteY1" fmla="*/ 9526 h 340510"/>
                  <a:gd name="connsiteX2" fmla="*/ 194256 w 600656"/>
                  <a:gd name="connsiteY2" fmla="*/ 47626 h 340510"/>
                  <a:gd name="connsiteX3" fmla="*/ 273628 w 600656"/>
                  <a:gd name="connsiteY3" fmla="*/ 36602 h 340510"/>
                  <a:gd name="connsiteX4" fmla="*/ 273628 w 600656"/>
                  <a:gd name="connsiteY4" fmla="*/ 79376 h 340510"/>
                  <a:gd name="connsiteX5" fmla="*/ 318080 w 600656"/>
                  <a:gd name="connsiteY5" fmla="*/ 146052 h 340510"/>
                  <a:gd name="connsiteX6" fmla="*/ 514928 w 600656"/>
                  <a:gd name="connsiteY6" fmla="*/ 149226 h 340510"/>
                  <a:gd name="connsiteX7" fmla="*/ 570068 w 600656"/>
                  <a:gd name="connsiteY7" fmla="*/ 179464 h 340510"/>
                  <a:gd name="connsiteX8" fmla="*/ 543504 w 600656"/>
                  <a:gd name="connsiteY8" fmla="*/ 203200 h 340510"/>
                  <a:gd name="connsiteX9" fmla="*/ 600656 w 600656"/>
                  <a:gd name="connsiteY9" fmla="*/ 298452 h 340510"/>
                  <a:gd name="connsiteX10" fmla="*/ 591064 w 600656"/>
                  <a:gd name="connsiteY10" fmla="*/ 340510 h 340510"/>
                  <a:gd name="connsiteX11" fmla="*/ 482384 w 600656"/>
                  <a:gd name="connsiteY11" fmla="*/ 259556 h 340510"/>
                  <a:gd name="connsiteX12" fmla="*/ 439524 w 600656"/>
                  <a:gd name="connsiteY12" fmla="*/ 259556 h 340510"/>
                  <a:gd name="connsiteX13" fmla="*/ 422856 w 600656"/>
                  <a:gd name="connsiteY13" fmla="*/ 283370 h 340510"/>
                  <a:gd name="connsiteX14" fmla="*/ 346656 w 600656"/>
                  <a:gd name="connsiteY14" fmla="*/ 276226 h 340510"/>
                  <a:gd name="connsiteX15" fmla="*/ 296648 w 600656"/>
                  <a:gd name="connsiteY15" fmla="*/ 257176 h 340510"/>
                  <a:gd name="connsiteX16" fmla="*/ 294492 w 600656"/>
                  <a:gd name="connsiteY16" fmla="*/ 259168 h 340510"/>
                  <a:gd name="connsiteX17" fmla="*/ 213304 w 600656"/>
                  <a:gd name="connsiteY17" fmla="*/ 209552 h 340510"/>
                  <a:gd name="connsiteX18" fmla="*/ 75192 w 600656"/>
                  <a:gd name="connsiteY18" fmla="*/ 157164 h 340510"/>
                  <a:gd name="connsiteX19" fmla="*/ 19768 w 600656"/>
                  <a:gd name="connsiteY19" fmla="*/ 132532 h 340510"/>
                  <a:gd name="connsiteX20" fmla="*/ 0 w 600656"/>
                  <a:gd name="connsiteY20" fmla="*/ 23814 h 340510"/>
                  <a:gd name="connsiteX21" fmla="*/ 60904 w 600656"/>
                  <a:gd name="connsiteY21" fmla="*/ 23814 h 340510"/>
                  <a:gd name="connsiteX22" fmla="*/ 94240 w 600656"/>
                  <a:gd name="connsiteY22" fmla="*/ 0 h 340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00656" h="340510">
                    <a:moveTo>
                      <a:pt x="94240" y="0"/>
                    </a:moveTo>
                    <a:lnTo>
                      <a:pt x="175204" y="9526"/>
                    </a:lnTo>
                    <a:lnTo>
                      <a:pt x="194256" y="47626"/>
                    </a:lnTo>
                    <a:lnTo>
                      <a:pt x="273628" y="36602"/>
                    </a:lnTo>
                    <a:lnTo>
                      <a:pt x="273628" y="79376"/>
                    </a:lnTo>
                    <a:lnTo>
                      <a:pt x="318080" y="146052"/>
                    </a:lnTo>
                    <a:lnTo>
                      <a:pt x="514928" y="149226"/>
                    </a:lnTo>
                    <a:lnTo>
                      <a:pt x="570068" y="179464"/>
                    </a:lnTo>
                    <a:lnTo>
                      <a:pt x="543504" y="203200"/>
                    </a:lnTo>
                    <a:lnTo>
                      <a:pt x="600656" y="298452"/>
                    </a:lnTo>
                    <a:lnTo>
                      <a:pt x="591064" y="340510"/>
                    </a:lnTo>
                    <a:lnTo>
                      <a:pt x="482384" y="259556"/>
                    </a:lnTo>
                    <a:lnTo>
                      <a:pt x="439524" y="259556"/>
                    </a:lnTo>
                    <a:lnTo>
                      <a:pt x="422856" y="283370"/>
                    </a:lnTo>
                    <a:lnTo>
                      <a:pt x="346656" y="276226"/>
                    </a:lnTo>
                    <a:lnTo>
                      <a:pt x="296648" y="257176"/>
                    </a:lnTo>
                    <a:lnTo>
                      <a:pt x="294492" y="259168"/>
                    </a:lnTo>
                    <a:lnTo>
                      <a:pt x="213304" y="209552"/>
                    </a:lnTo>
                    <a:lnTo>
                      <a:pt x="75192" y="157164"/>
                    </a:lnTo>
                    <a:lnTo>
                      <a:pt x="19768" y="132532"/>
                    </a:lnTo>
                    <a:lnTo>
                      <a:pt x="0" y="23814"/>
                    </a:lnTo>
                    <a:lnTo>
                      <a:pt x="60904" y="23814"/>
                    </a:lnTo>
                    <a:lnTo>
                      <a:pt x="942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DDF08D02-01EC-4A26-A25A-71A44CF6F783}"/>
                  </a:ext>
                </a:extLst>
              </p:cNvPr>
              <p:cNvSpPr/>
              <p:nvPr/>
            </p:nvSpPr>
            <p:spPr>
              <a:xfrm>
                <a:off x="35571632" y="28004028"/>
                <a:ext cx="490016" cy="232836"/>
              </a:xfrm>
              <a:custGeom>
                <a:avLst/>
                <a:gdLst>
                  <a:gd name="connsiteX0" fmla="*/ 61028 w 490016"/>
                  <a:gd name="connsiteY0" fmla="*/ 0 h 232836"/>
                  <a:gd name="connsiteX1" fmla="*/ 159816 w 490016"/>
                  <a:gd name="connsiteY1" fmla="*/ 18522 h 232836"/>
                  <a:gd name="connsiteX2" fmla="*/ 274120 w 490016"/>
                  <a:gd name="connsiteY2" fmla="*/ 101072 h 232836"/>
                  <a:gd name="connsiteX3" fmla="*/ 363016 w 490016"/>
                  <a:gd name="connsiteY3" fmla="*/ 113772 h 232836"/>
                  <a:gd name="connsiteX4" fmla="*/ 394768 w 490016"/>
                  <a:gd name="connsiteY4" fmla="*/ 101072 h 232836"/>
                  <a:gd name="connsiteX5" fmla="*/ 476832 w 490016"/>
                  <a:gd name="connsiteY5" fmla="*/ 153828 h 232836"/>
                  <a:gd name="connsiteX6" fmla="*/ 490016 w 490016"/>
                  <a:gd name="connsiteY6" fmla="*/ 218548 h 232836"/>
                  <a:gd name="connsiteX7" fmla="*/ 175692 w 490016"/>
                  <a:gd name="connsiteY7" fmla="*/ 232836 h 232836"/>
                  <a:gd name="connsiteX8" fmla="*/ 52600 w 490016"/>
                  <a:gd name="connsiteY8" fmla="*/ 149308 h 232836"/>
                  <a:gd name="connsiteX9" fmla="*/ 54248 w 490016"/>
                  <a:gd name="connsiteY9" fmla="*/ 147110 h 232836"/>
                  <a:gd name="connsiteX10" fmla="*/ 6028 w 490016"/>
                  <a:gd name="connsiteY10" fmla="*/ 98888 h 232836"/>
                  <a:gd name="connsiteX11" fmla="*/ 7416 w 490016"/>
                  <a:gd name="connsiteY11" fmla="*/ 94722 h 232836"/>
                  <a:gd name="connsiteX12" fmla="*/ 0 w 490016"/>
                  <a:gd name="connsiteY12" fmla="*/ 88152 h 232836"/>
                  <a:gd name="connsiteX13" fmla="*/ 61028 w 490016"/>
                  <a:gd name="connsiteY13" fmla="*/ 0 h 232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0016" h="232836">
                    <a:moveTo>
                      <a:pt x="61028" y="0"/>
                    </a:moveTo>
                    <a:lnTo>
                      <a:pt x="159816" y="18522"/>
                    </a:lnTo>
                    <a:lnTo>
                      <a:pt x="274120" y="101072"/>
                    </a:lnTo>
                    <a:lnTo>
                      <a:pt x="363016" y="113772"/>
                    </a:lnTo>
                    <a:lnTo>
                      <a:pt x="394768" y="101072"/>
                    </a:lnTo>
                    <a:lnTo>
                      <a:pt x="476832" y="153828"/>
                    </a:lnTo>
                    <a:lnTo>
                      <a:pt x="490016" y="218548"/>
                    </a:lnTo>
                    <a:lnTo>
                      <a:pt x="175692" y="232836"/>
                    </a:lnTo>
                    <a:lnTo>
                      <a:pt x="52600" y="149308"/>
                    </a:lnTo>
                    <a:lnTo>
                      <a:pt x="54248" y="147110"/>
                    </a:lnTo>
                    <a:lnTo>
                      <a:pt x="6028" y="98888"/>
                    </a:lnTo>
                    <a:lnTo>
                      <a:pt x="7416" y="94722"/>
                    </a:lnTo>
                    <a:lnTo>
                      <a:pt x="0" y="88152"/>
                    </a:lnTo>
                    <a:lnTo>
                      <a:pt x="6102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4C50DE03-9D6A-4014-A8D2-E8E0CECB4BA0}"/>
                  </a:ext>
                </a:extLst>
              </p:cNvPr>
              <p:cNvSpPr/>
              <p:nvPr/>
            </p:nvSpPr>
            <p:spPr>
              <a:xfrm>
                <a:off x="35558820" y="28353072"/>
                <a:ext cx="523328" cy="317178"/>
              </a:xfrm>
              <a:custGeom>
                <a:avLst/>
                <a:gdLst>
                  <a:gd name="connsiteX0" fmla="*/ 35844 w 523328"/>
                  <a:gd name="connsiteY0" fmla="*/ 0 h 317178"/>
                  <a:gd name="connsiteX1" fmla="*/ 188504 w 523328"/>
                  <a:gd name="connsiteY1" fmla="*/ 64766 h 317178"/>
                  <a:gd name="connsiteX2" fmla="*/ 359956 w 523328"/>
                  <a:gd name="connsiteY2" fmla="*/ 60004 h 317178"/>
                  <a:gd name="connsiteX3" fmla="*/ 464732 w 523328"/>
                  <a:gd name="connsiteY3" fmla="*/ 60004 h 317178"/>
                  <a:gd name="connsiteX4" fmla="*/ 440916 w 523328"/>
                  <a:gd name="connsiteY4" fmla="*/ 121916 h 317178"/>
                  <a:gd name="connsiteX5" fmla="*/ 523328 w 523328"/>
                  <a:gd name="connsiteY5" fmla="*/ 134278 h 317178"/>
                  <a:gd name="connsiteX6" fmla="*/ 496480 w 523328"/>
                  <a:gd name="connsiteY6" fmla="*/ 180652 h 317178"/>
                  <a:gd name="connsiteX7" fmla="*/ 467904 w 523328"/>
                  <a:gd name="connsiteY7" fmla="*/ 180652 h 317178"/>
                  <a:gd name="connsiteX8" fmla="*/ 436156 w 523328"/>
                  <a:gd name="connsiteY8" fmla="*/ 240978 h 317178"/>
                  <a:gd name="connsiteX9" fmla="*/ 363132 w 523328"/>
                  <a:gd name="connsiteY9" fmla="*/ 250504 h 317178"/>
                  <a:gd name="connsiteX10" fmla="*/ 315504 w 523328"/>
                  <a:gd name="connsiteY10" fmla="*/ 291778 h 317178"/>
                  <a:gd name="connsiteX11" fmla="*/ 315504 w 523328"/>
                  <a:gd name="connsiteY11" fmla="*/ 306154 h 317178"/>
                  <a:gd name="connsiteX12" fmla="*/ 236132 w 523328"/>
                  <a:gd name="connsiteY12" fmla="*/ 317178 h 317178"/>
                  <a:gd name="connsiteX13" fmla="*/ 217080 w 523328"/>
                  <a:gd name="connsiteY13" fmla="*/ 279078 h 317178"/>
                  <a:gd name="connsiteX14" fmla="*/ 136116 w 523328"/>
                  <a:gd name="connsiteY14" fmla="*/ 269552 h 317178"/>
                  <a:gd name="connsiteX15" fmla="*/ 102780 w 523328"/>
                  <a:gd name="connsiteY15" fmla="*/ 293366 h 317178"/>
                  <a:gd name="connsiteX16" fmla="*/ 41876 w 523328"/>
                  <a:gd name="connsiteY16" fmla="*/ 293366 h 317178"/>
                  <a:gd name="connsiteX17" fmla="*/ 39280 w 523328"/>
                  <a:gd name="connsiteY17" fmla="*/ 279078 h 317178"/>
                  <a:gd name="connsiteX18" fmla="*/ 0 w 523328"/>
                  <a:gd name="connsiteY18" fmla="*/ 228578 h 317178"/>
                  <a:gd name="connsiteX19" fmla="*/ 388 w 523328"/>
                  <a:gd name="connsiteY19" fmla="*/ 226692 h 317178"/>
                  <a:gd name="connsiteX20" fmla="*/ 19436 w 523328"/>
                  <a:gd name="connsiteY20" fmla="*/ 119534 h 317178"/>
                  <a:gd name="connsiteX21" fmla="*/ 35844 w 523328"/>
                  <a:gd name="connsiteY21" fmla="*/ 0 h 317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3328" h="317178">
                    <a:moveTo>
                      <a:pt x="35844" y="0"/>
                    </a:moveTo>
                    <a:lnTo>
                      <a:pt x="188504" y="64766"/>
                    </a:lnTo>
                    <a:lnTo>
                      <a:pt x="359956" y="60004"/>
                    </a:lnTo>
                    <a:lnTo>
                      <a:pt x="464732" y="60004"/>
                    </a:lnTo>
                    <a:lnTo>
                      <a:pt x="440916" y="121916"/>
                    </a:lnTo>
                    <a:lnTo>
                      <a:pt x="523328" y="134278"/>
                    </a:lnTo>
                    <a:lnTo>
                      <a:pt x="496480" y="180652"/>
                    </a:lnTo>
                    <a:lnTo>
                      <a:pt x="467904" y="180652"/>
                    </a:lnTo>
                    <a:lnTo>
                      <a:pt x="436156" y="240978"/>
                    </a:lnTo>
                    <a:lnTo>
                      <a:pt x="363132" y="250504"/>
                    </a:lnTo>
                    <a:lnTo>
                      <a:pt x="315504" y="291778"/>
                    </a:lnTo>
                    <a:lnTo>
                      <a:pt x="315504" y="306154"/>
                    </a:lnTo>
                    <a:lnTo>
                      <a:pt x="236132" y="317178"/>
                    </a:lnTo>
                    <a:lnTo>
                      <a:pt x="217080" y="279078"/>
                    </a:lnTo>
                    <a:lnTo>
                      <a:pt x="136116" y="269552"/>
                    </a:lnTo>
                    <a:lnTo>
                      <a:pt x="102780" y="293366"/>
                    </a:lnTo>
                    <a:lnTo>
                      <a:pt x="41876" y="293366"/>
                    </a:lnTo>
                    <a:lnTo>
                      <a:pt x="39280" y="279078"/>
                    </a:lnTo>
                    <a:lnTo>
                      <a:pt x="0" y="228578"/>
                    </a:lnTo>
                    <a:lnTo>
                      <a:pt x="388" y="226692"/>
                    </a:lnTo>
                    <a:lnTo>
                      <a:pt x="19436" y="119534"/>
                    </a:lnTo>
                    <a:lnTo>
                      <a:pt x="3584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E365B224-446B-4B84-A721-ABA74625DC92}"/>
                  </a:ext>
                </a:extLst>
              </p:cNvPr>
              <p:cNvSpPr/>
              <p:nvPr/>
            </p:nvSpPr>
            <p:spPr>
              <a:xfrm>
                <a:off x="35620464" y="28755156"/>
                <a:ext cx="274724" cy="313838"/>
              </a:xfrm>
              <a:custGeom>
                <a:avLst/>
                <a:gdLst>
                  <a:gd name="connsiteX0" fmla="*/ 0 w 274724"/>
                  <a:gd name="connsiteY0" fmla="*/ 0 h 313838"/>
                  <a:gd name="connsiteX1" fmla="*/ 55424 w 274724"/>
                  <a:gd name="connsiteY1" fmla="*/ 24632 h 313838"/>
                  <a:gd name="connsiteX2" fmla="*/ 193536 w 274724"/>
                  <a:gd name="connsiteY2" fmla="*/ 77020 h 313838"/>
                  <a:gd name="connsiteX3" fmla="*/ 274724 w 274724"/>
                  <a:gd name="connsiteY3" fmla="*/ 126636 h 313838"/>
                  <a:gd name="connsiteX4" fmla="*/ 214968 w 274724"/>
                  <a:gd name="connsiteY4" fmla="*/ 181794 h 313838"/>
                  <a:gd name="connsiteX5" fmla="*/ 173564 w 274724"/>
                  <a:gd name="connsiteY5" fmla="*/ 313838 h 313838"/>
                  <a:gd name="connsiteX6" fmla="*/ 171884 w 274724"/>
                  <a:gd name="connsiteY6" fmla="*/ 313628 h 313838"/>
                  <a:gd name="connsiteX7" fmla="*/ 174488 w 274724"/>
                  <a:gd name="connsiteY7" fmla="*/ 308794 h 313838"/>
                  <a:gd name="connsiteX8" fmla="*/ 9384 w 274724"/>
                  <a:gd name="connsiteY8" fmla="*/ 219894 h 313838"/>
                  <a:gd name="connsiteX9" fmla="*/ 3036 w 274724"/>
                  <a:gd name="connsiteY9" fmla="*/ 156394 h 313838"/>
                  <a:gd name="connsiteX10" fmla="*/ 3036 w 274724"/>
                  <a:gd name="connsiteY10" fmla="*/ 16694 h 313838"/>
                  <a:gd name="connsiteX11" fmla="*/ 0 w 274724"/>
                  <a:gd name="connsiteY11" fmla="*/ 0 h 31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4724" h="313838">
                    <a:moveTo>
                      <a:pt x="0" y="0"/>
                    </a:moveTo>
                    <a:lnTo>
                      <a:pt x="55424" y="24632"/>
                    </a:lnTo>
                    <a:lnTo>
                      <a:pt x="193536" y="77020"/>
                    </a:lnTo>
                    <a:lnTo>
                      <a:pt x="274724" y="126636"/>
                    </a:lnTo>
                    <a:lnTo>
                      <a:pt x="214968" y="181794"/>
                    </a:lnTo>
                    <a:lnTo>
                      <a:pt x="173564" y="313838"/>
                    </a:lnTo>
                    <a:lnTo>
                      <a:pt x="171884" y="313628"/>
                    </a:lnTo>
                    <a:lnTo>
                      <a:pt x="174488" y="308794"/>
                    </a:lnTo>
                    <a:lnTo>
                      <a:pt x="9384" y="219894"/>
                    </a:lnTo>
                    <a:lnTo>
                      <a:pt x="3036" y="156394"/>
                    </a:lnTo>
                    <a:lnTo>
                      <a:pt x="3036" y="166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7CF4DD63-1CBA-4B5F-8952-10BCF44BD26F}"/>
                  </a:ext>
                </a:extLst>
              </p:cNvPr>
              <p:cNvSpPr/>
              <p:nvPr/>
            </p:nvSpPr>
            <p:spPr>
              <a:xfrm>
                <a:off x="35344100" y="29432250"/>
                <a:ext cx="254892" cy="301626"/>
              </a:xfrm>
              <a:custGeom>
                <a:avLst/>
                <a:gdLst>
                  <a:gd name="connsiteX0" fmla="*/ 165100 w 254892"/>
                  <a:gd name="connsiteY0" fmla="*/ 0 h 301626"/>
                  <a:gd name="connsiteX1" fmla="*/ 254892 w 254892"/>
                  <a:gd name="connsiteY1" fmla="*/ 38160 h 301626"/>
                  <a:gd name="connsiteX2" fmla="*/ 215900 w 254892"/>
                  <a:gd name="connsiteY2" fmla="*/ 174626 h 301626"/>
                  <a:gd name="connsiteX3" fmla="*/ 127000 w 254892"/>
                  <a:gd name="connsiteY3" fmla="*/ 301626 h 301626"/>
                  <a:gd name="connsiteX4" fmla="*/ 29072 w 254892"/>
                  <a:gd name="connsiteY4" fmla="*/ 240420 h 301626"/>
                  <a:gd name="connsiteX5" fmla="*/ 0 w 254892"/>
                  <a:gd name="connsiteY5" fmla="*/ 161926 h 301626"/>
                  <a:gd name="connsiteX6" fmla="*/ 12700 w 254892"/>
                  <a:gd name="connsiteY6" fmla="*/ 123826 h 301626"/>
                  <a:gd name="connsiteX7" fmla="*/ 38100 w 254892"/>
                  <a:gd name="connsiteY7" fmla="*/ 123826 h 301626"/>
                  <a:gd name="connsiteX8" fmla="*/ 91580 w 254892"/>
                  <a:gd name="connsiteY8" fmla="*/ 24506 h 301626"/>
                  <a:gd name="connsiteX9" fmla="*/ 165100 w 254892"/>
                  <a:gd name="connsiteY9" fmla="*/ 0 h 30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4892" h="301626">
                    <a:moveTo>
                      <a:pt x="165100" y="0"/>
                    </a:moveTo>
                    <a:lnTo>
                      <a:pt x="254892" y="38160"/>
                    </a:lnTo>
                    <a:lnTo>
                      <a:pt x="215900" y="174626"/>
                    </a:lnTo>
                    <a:lnTo>
                      <a:pt x="127000" y="301626"/>
                    </a:lnTo>
                    <a:lnTo>
                      <a:pt x="29072" y="240420"/>
                    </a:lnTo>
                    <a:lnTo>
                      <a:pt x="0" y="161926"/>
                    </a:lnTo>
                    <a:lnTo>
                      <a:pt x="12700" y="123826"/>
                    </a:lnTo>
                    <a:lnTo>
                      <a:pt x="38100" y="123826"/>
                    </a:lnTo>
                    <a:lnTo>
                      <a:pt x="91580" y="24506"/>
                    </a:lnTo>
                    <a:lnTo>
                      <a:pt x="1651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08F63486-80BD-4505-873E-E264DBE558BC}"/>
                  </a:ext>
                </a:extLst>
              </p:cNvPr>
              <p:cNvSpPr/>
              <p:nvPr/>
            </p:nvSpPr>
            <p:spPr>
              <a:xfrm>
                <a:off x="35102472" y="29896998"/>
                <a:ext cx="251152" cy="286474"/>
              </a:xfrm>
              <a:custGeom>
                <a:avLst/>
                <a:gdLst>
                  <a:gd name="connsiteX0" fmla="*/ 75936 w 251152"/>
                  <a:gd name="connsiteY0" fmla="*/ 0 h 286474"/>
                  <a:gd name="connsiteX1" fmla="*/ 140028 w 251152"/>
                  <a:gd name="connsiteY1" fmla="*/ 36902 h 286474"/>
                  <a:gd name="connsiteX2" fmla="*/ 225752 w 251152"/>
                  <a:gd name="connsiteY2" fmla="*/ 14678 h 286474"/>
                  <a:gd name="connsiteX3" fmla="*/ 251152 w 251152"/>
                  <a:gd name="connsiteY3" fmla="*/ 36902 h 286474"/>
                  <a:gd name="connsiteX4" fmla="*/ 195932 w 251152"/>
                  <a:gd name="connsiteY4" fmla="*/ 268824 h 286474"/>
                  <a:gd name="connsiteX5" fmla="*/ 45888 w 251152"/>
                  <a:gd name="connsiteY5" fmla="*/ 286474 h 286474"/>
                  <a:gd name="connsiteX6" fmla="*/ 16204 w 251152"/>
                  <a:gd name="connsiteY6" fmla="*/ 192478 h 286474"/>
                  <a:gd name="connsiteX7" fmla="*/ 0 w 251152"/>
                  <a:gd name="connsiteY7" fmla="*/ 119562 h 286474"/>
                  <a:gd name="connsiteX8" fmla="*/ 38428 w 251152"/>
                  <a:gd name="connsiteY8" fmla="*/ 106752 h 286474"/>
                  <a:gd name="connsiteX9" fmla="*/ 75936 w 251152"/>
                  <a:gd name="connsiteY9" fmla="*/ 0 h 286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1152" h="286474">
                    <a:moveTo>
                      <a:pt x="75936" y="0"/>
                    </a:moveTo>
                    <a:lnTo>
                      <a:pt x="140028" y="36902"/>
                    </a:lnTo>
                    <a:lnTo>
                      <a:pt x="225752" y="14678"/>
                    </a:lnTo>
                    <a:lnTo>
                      <a:pt x="251152" y="36902"/>
                    </a:lnTo>
                    <a:lnTo>
                      <a:pt x="195932" y="268824"/>
                    </a:lnTo>
                    <a:lnTo>
                      <a:pt x="45888" y="286474"/>
                    </a:lnTo>
                    <a:lnTo>
                      <a:pt x="16204" y="192478"/>
                    </a:lnTo>
                    <a:lnTo>
                      <a:pt x="0" y="119562"/>
                    </a:lnTo>
                    <a:lnTo>
                      <a:pt x="38428" y="106752"/>
                    </a:lnTo>
                    <a:lnTo>
                      <a:pt x="759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47551ACE-B41F-410F-87EF-F9DFC436A8D9}"/>
                  </a:ext>
                </a:extLst>
              </p:cNvPr>
              <p:cNvSpPr/>
              <p:nvPr/>
            </p:nvSpPr>
            <p:spPr>
              <a:xfrm>
                <a:off x="35549460" y="29470410"/>
                <a:ext cx="391540" cy="419504"/>
              </a:xfrm>
              <a:custGeom>
                <a:avLst/>
                <a:gdLst>
                  <a:gd name="connsiteX0" fmla="*/ 49532 w 391540"/>
                  <a:gd name="connsiteY0" fmla="*/ 0 h 419504"/>
                  <a:gd name="connsiteX1" fmla="*/ 213740 w 391540"/>
                  <a:gd name="connsiteY1" fmla="*/ 69790 h 419504"/>
                  <a:gd name="connsiteX2" fmla="*/ 296292 w 391540"/>
                  <a:gd name="connsiteY2" fmla="*/ 196790 h 419504"/>
                  <a:gd name="connsiteX3" fmla="*/ 391540 w 391540"/>
                  <a:gd name="connsiteY3" fmla="*/ 209490 h 419504"/>
                  <a:gd name="connsiteX4" fmla="*/ 378840 w 391540"/>
                  <a:gd name="connsiteY4" fmla="*/ 285690 h 419504"/>
                  <a:gd name="connsiteX5" fmla="*/ 315340 w 391540"/>
                  <a:gd name="connsiteY5" fmla="*/ 349190 h 419504"/>
                  <a:gd name="connsiteX6" fmla="*/ 188340 w 391540"/>
                  <a:gd name="connsiteY6" fmla="*/ 387290 h 419504"/>
                  <a:gd name="connsiteX7" fmla="*/ 183384 w 391540"/>
                  <a:gd name="connsiteY7" fmla="*/ 419504 h 419504"/>
                  <a:gd name="connsiteX8" fmla="*/ 144364 w 391540"/>
                  <a:gd name="connsiteY8" fmla="*/ 406498 h 419504"/>
                  <a:gd name="connsiteX9" fmla="*/ 121664 w 391540"/>
                  <a:gd name="connsiteY9" fmla="*/ 387290 h 419504"/>
                  <a:gd name="connsiteX10" fmla="*/ 112140 w 391540"/>
                  <a:gd name="connsiteY10" fmla="*/ 323790 h 419504"/>
                  <a:gd name="connsiteX11" fmla="*/ 134364 w 391540"/>
                  <a:gd name="connsiteY11" fmla="*/ 292040 h 419504"/>
                  <a:gd name="connsiteX12" fmla="*/ 77216 w 391540"/>
                  <a:gd name="connsiteY12" fmla="*/ 196790 h 419504"/>
                  <a:gd name="connsiteX13" fmla="*/ 0 w 391540"/>
                  <a:gd name="connsiteY13" fmla="*/ 151524 h 419504"/>
                  <a:gd name="connsiteX14" fmla="*/ 10540 w 391540"/>
                  <a:gd name="connsiteY14" fmla="*/ 136466 h 419504"/>
                  <a:gd name="connsiteX15" fmla="*/ 49532 w 391540"/>
                  <a:gd name="connsiteY15" fmla="*/ 0 h 419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91540" h="419504">
                    <a:moveTo>
                      <a:pt x="49532" y="0"/>
                    </a:moveTo>
                    <a:lnTo>
                      <a:pt x="213740" y="69790"/>
                    </a:lnTo>
                    <a:lnTo>
                      <a:pt x="296292" y="196790"/>
                    </a:lnTo>
                    <a:lnTo>
                      <a:pt x="391540" y="209490"/>
                    </a:lnTo>
                    <a:lnTo>
                      <a:pt x="378840" y="285690"/>
                    </a:lnTo>
                    <a:lnTo>
                      <a:pt x="315340" y="349190"/>
                    </a:lnTo>
                    <a:lnTo>
                      <a:pt x="188340" y="387290"/>
                    </a:lnTo>
                    <a:lnTo>
                      <a:pt x="183384" y="419504"/>
                    </a:lnTo>
                    <a:lnTo>
                      <a:pt x="144364" y="406498"/>
                    </a:lnTo>
                    <a:lnTo>
                      <a:pt x="121664" y="387290"/>
                    </a:lnTo>
                    <a:lnTo>
                      <a:pt x="112140" y="323790"/>
                    </a:lnTo>
                    <a:lnTo>
                      <a:pt x="134364" y="292040"/>
                    </a:lnTo>
                    <a:lnTo>
                      <a:pt x="77216" y="196790"/>
                    </a:lnTo>
                    <a:lnTo>
                      <a:pt x="0" y="151524"/>
                    </a:lnTo>
                    <a:lnTo>
                      <a:pt x="10540" y="136466"/>
                    </a:lnTo>
                    <a:lnTo>
                      <a:pt x="495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04F4B2CE-1F6C-47F5-A2D4-F4CC3F23CCF7}"/>
                  </a:ext>
                </a:extLst>
              </p:cNvPr>
              <p:cNvSpPr/>
              <p:nvPr/>
            </p:nvSpPr>
            <p:spPr>
              <a:xfrm>
                <a:off x="35178408" y="29621934"/>
                <a:ext cx="515416" cy="569718"/>
              </a:xfrm>
              <a:custGeom>
                <a:avLst/>
                <a:gdLst>
                  <a:gd name="connsiteX0" fmla="*/ 371052 w 515416"/>
                  <a:gd name="connsiteY0" fmla="*/ 0 h 569718"/>
                  <a:gd name="connsiteX1" fmla="*/ 448268 w 515416"/>
                  <a:gd name="connsiteY1" fmla="*/ 45266 h 569718"/>
                  <a:gd name="connsiteX2" fmla="*/ 505416 w 515416"/>
                  <a:gd name="connsiteY2" fmla="*/ 140516 h 569718"/>
                  <a:gd name="connsiteX3" fmla="*/ 483192 w 515416"/>
                  <a:gd name="connsiteY3" fmla="*/ 172266 h 569718"/>
                  <a:gd name="connsiteX4" fmla="*/ 492716 w 515416"/>
                  <a:gd name="connsiteY4" fmla="*/ 235766 h 569718"/>
                  <a:gd name="connsiteX5" fmla="*/ 515416 w 515416"/>
                  <a:gd name="connsiteY5" fmla="*/ 254974 h 569718"/>
                  <a:gd name="connsiteX6" fmla="*/ 514944 w 515416"/>
                  <a:gd name="connsiteY6" fmla="*/ 254816 h 569718"/>
                  <a:gd name="connsiteX7" fmla="*/ 305392 w 515416"/>
                  <a:gd name="connsiteY7" fmla="*/ 378642 h 569718"/>
                  <a:gd name="connsiteX8" fmla="*/ 289516 w 515416"/>
                  <a:gd name="connsiteY8" fmla="*/ 448490 h 569718"/>
                  <a:gd name="connsiteX9" fmla="*/ 210144 w 515416"/>
                  <a:gd name="connsiteY9" fmla="*/ 527866 h 569718"/>
                  <a:gd name="connsiteX10" fmla="*/ 168868 w 515416"/>
                  <a:gd name="connsiteY10" fmla="*/ 537390 h 569718"/>
                  <a:gd name="connsiteX11" fmla="*/ 138560 w 515416"/>
                  <a:gd name="connsiteY11" fmla="*/ 569718 h 569718"/>
                  <a:gd name="connsiteX12" fmla="*/ 121240 w 515416"/>
                  <a:gd name="connsiteY12" fmla="*/ 543742 h 569718"/>
                  <a:gd name="connsiteX13" fmla="*/ 119996 w 515416"/>
                  <a:gd name="connsiteY13" fmla="*/ 543888 h 569718"/>
                  <a:gd name="connsiteX14" fmla="*/ 175216 w 515416"/>
                  <a:gd name="connsiteY14" fmla="*/ 311966 h 569718"/>
                  <a:gd name="connsiteX15" fmla="*/ 149816 w 515416"/>
                  <a:gd name="connsiteY15" fmla="*/ 289742 h 569718"/>
                  <a:gd name="connsiteX16" fmla="*/ 64092 w 515416"/>
                  <a:gd name="connsiteY16" fmla="*/ 311966 h 569718"/>
                  <a:gd name="connsiteX17" fmla="*/ 0 w 515416"/>
                  <a:gd name="connsiteY17" fmla="*/ 275064 h 569718"/>
                  <a:gd name="connsiteX18" fmla="*/ 45040 w 515416"/>
                  <a:gd name="connsiteY18" fmla="*/ 146866 h 569718"/>
                  <a:gd name="connsiteX19" fmla="*/ 36884 w 515416"/>
                  <a:gd name="connsiteY19" fmla="*/ 142788 h 569718"/>
                  <a:gd name="connsiteX20" fmla="*/ 197440 w 515416"/>
                  <a:gd name="connsiteY20" fmla="*/ 57966 h 569718"/>
                  <a:gd name="connsiteX21" fmla="*/ 194764 w 515416"/>
                  <a:gd name="connsiteY21" fmla="*/ 50736 h 569718"/>
                  <a:gd name="connsiteX22" fmla="*/ 292692 w 515416"/>
                  <a:gd name="connsiteY22" fmla="*/ 111942 h 569718"/>
                  <a:gd name="connsiteX23" fmla="*/ 371052 w 515416"/>
                  <a:gd name="connsiteY23" fmla="*/ 0 h 569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15416" h="569718">
                    <a:moveTo>
                      <a:pt x="371052" y="0"/>
                    </a:moveTo>
                    <a:lnTo>
                      <a:pt x="448268" y="45266"/>
                    </a:lnTo>
                    <a:lnTo>
                      <a:pt x="505416" y="140516"/>
                    </a:lnTo>
                    <a:lnTo>
                      <a:pt x="483192" y="172266"/>
                    </a:lnTo>
                    <a:lnTo>
                      <a:pt x="492716" y="235766"/>
                    </a:lnTo>
                    <a:lnTo>
                      <a:pt x="515416" y="254974"/>
                    </a:lnTo>
                    <a:lnTo>
                      <a:pt x="514944" y="254816"/>
                    </a:lnTo>
                    <a:lnTo>
                      <a:pt x="305392" y="378642"/>
                    </a:lnTo>
                    <a:lnTo>
                      <a:pt x="289516" y="448490"/>
                    </a:lnTo>
                    <a:lnTo>
                      <a:pt x="210144" y="527866"/>
                    </a:lnTo>
                    <a:lnTo>
                      <a:pt x="168868" y="537390"/>
                    </a:lnTo>
                    <a:lnTo>
                      <a:pt x="138560" y="569718"/>
                    </a:lnTo>
                    <a:lnTo>
                      <a:pt x="121240" y="543742"/>
                    </a:lnTo>
                    <a:lnTo>
                      <a:pt x="119996" y="543888"/>
                    </a:lnTo>
                    <a:lnTo>
                      <a:pt x="175216" y="311966"/>
                    </a:lnTo>
                    <a:lnTo>
                      <a:pt x="149816" y="289742"/>
                    </a:lnTo>
                    <a:lnTo>
                      <a:pt x="64092" y="311966"/>
                    </a:lnTo>
                    <a:lnTo>
                      <a:pt x="0" y="275064"/>
                    </a:lnTo>
                    <a:lnTo>
                      <a:pt x="45040" y="146866"/>
                    </a:lnTo>
                    <a:lnTo>
                      <a:pt x="36884" y="142788"/>
                    </a:lnTo>
                    <a:lnTo>
                      <a:pt x="197440" y="57966"/>
                    </a:lnTo>
                    <a:lnTo>
                      <a:pt x="194764" y="50736"/>
                    </a:lnTo>
                    <a:lnTo>
                      <a:pt x="292692" y="111942"/>
                    </a:lnTo>
                    <a:lnTo>
                      <a:pt x="3710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D64841C8-4EC8-4B74-B172-AADCFF0019D7}"/>
                </a:ext>
              </a:extLst>
            </p:cNvPr>
            <p:cNvSpPr/>
            <p:nvPr/>
          </p:nvSpPr>
          <p:spPr>
            <a:xfrm>
              <a:off x="34099500" y="23361650"/>
              <a:ext cx="4343400" cy="6946900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</a:cxnLst>
              <a:rect l="l" t="t" r="r" b="b"/>
              <a:pathLst>
                <a:path w="4343400" h="6946900">
                  <a:moveTo>
                    <a:pt x="1172876" y="515072"/>
                  </a:moveTo>
                  <a:lnTo>
                    <a:pt x="1181100" y="539750"/>
                  </a:lnTo>
                  <a:lnTo>
                    <a:pt x="1172876" y="515074"/>
                  </a:lnTo>
                  <a:close/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正方形/長方形 327">
              <a:extLst>
                <a:ext uri="{FF2B5EF4-FFF2-40B4-BE49-F238E27FC236}">
                  <a16:creationId xmlns:a16="http://schemas.microsoft.com/office/drawing/2014/main" id="{94F6FDC3-C6F3-4862-A17F-F18519F08D11}"/>
                </a:ext>
              </a:extLst>
            </p:cNvPr>
            <p:cNvSpPr/>
            <p:nvPr/>
          </p:nvSpPr>
          <p:spPr>
            <a:xfrm>
              <a:off x="35892291" y="26240935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　野</a:t>
              </a:r>
            </a:p>
          </p:txBody>
        </p:sp>
      </p:grpSp>
      <p:grpSp>
        <p:nvGrpSpPr>
          <p:cNvPr id="407" name="グループ化 406">
            <a:extLst>
              <a:ext uri="{FF2B5EF4-FFF2-40B4-BE49-F238E27FC236}">
                <a16:creationId xmlns:a16="http://schemas.microsoft.com/office/drawing/2014/main" id="{523A4AE1-DBF4-441F-AB99-0673E11B1669}"/>
              </a:ext>
            </a:extLst>
          </p:cNvPr>
          <p:cNvGrpSpPr/>
          <p:nvPr/>
        </p:nvGrpSpPr>
        <p:grpSpPr>
          <a:xfrm>
            <a:off x="3420217" y="6443370"/>
            <a:ext cx="8304290" cy="11276985"/>
            <a:chOff x="33946796" y="19392721"/>
            <a:chExt cx="8304290" cy="11276985"/>
          </a:xfrm>
        </p:grpSpPr>
        <p:sp>
          <p:nvSpPr>
            <p:cNvPr id="408" name="正方形/長方形 407">
              <a:extLst>
                <a:ext uri="{FF2B5EF4-FFF2-40B4-BE49-F238E27FC236}">
                  <a16:creationId xmlns:a16="http://schemas.microsoft.com/office/drawing/2014/main" id="{21542C31-1BBF-4860-BF05-5E5749D99A8B}"/>
                </a:ext>
              </a:extLst>
            </p:cNvPr>
            <p:cNvSpPr/>
            <p:nvPr/>
          </p:nvSpPr>
          <p:spPr>
            <a:xfrm>
              <a:off x="41354687" y="19392721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　形</a:t>
              </a:r>
            </a:p>
          </p:txBody>
        </p:sp>
        <p:sp>
          <p:nvSpPr>
            <p:cNvPr id="409" name="正方形/長方形 408">
              <a:extLst>
                <a:ext uri="{FF2B5EF4-FFF2-40B4-BE49-F238E27FC236}">
                  <a16:creationId xmlns:a16="http://schemas.microsoft.com/office/drawing/2014/main" id="{CF1840CE-8B19-4609-9838-1315D601BC52}"/>
                </a:ext>
              </a:extLst>
            </p:cNvPr>
            <p:cNvSpPr/>
            <p:nvPr/>
          </p:nvSpPr>
          <p:spPr>
            <a:xfrm>
              <a:off x="38767515" y="25183266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群　馬</a:t>
              </a:r>
            </a:p>
          </p:txBody>
        </p:sp>
        <p:sp>
          <p:nvSpPr>
            <p:cNvPr id="410" name="正方形/長方形 409">
              <a:extLst>
                <a:ext uri="{FF2B5EF4-FFF2-40B4-BE49-F238E27FC236}">
                  <a16:creationId xmlns:a16="http://schemas.microsoft.com/office/drawing/2014/main" id="{E2A59875-7D03-48CA-A56F-EB533771B610}"/>
                </a:ext>
              </a:extLst>
            </p:cNvPr>
            <p:cNvSpPr/>
            <p:nvPr/>
          </p:nvSpPr>
          <p:spPr>
            <a:xfrm>
              <a:off x="40844951" y="2199798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　島</a:t>
              </a:r>
            </a:p>
          </p:txBody>
        </p:sp>
        <p:sp>
          <p:nvSpPr>
            <p:cNvPr id="411" name="正方形/長方形 410">
              <a:extLst>
                <a:ext uri="{FF2B5EF4-FFF2-40B4-BE49-F238E27FC236}">
                  <a16:creationId xmlns:a16="http://schemas.microsoft.com/office/drawing/2014/main" id="{ECCBF847-3C74-4C6F-BF84-0F28E3767BE2}"/>
                </a:ext>
              </a:extLst>
            </p:cNvPr>
            <p:cNvSpPr/>
            <p:nvPr/>
          </p:nvSpPr>
          <p:spPr>
            <a:xfrm>
              <a:off x="39839033" y="2706977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埼　玉</a:t>
              </a:r>
            </a:p>
          </p:txBody>
        </p:sp>
        <p:sp>
          <p:nvSpPr>
            <p:cNvPr id="412" name="正方形/長方形 411">
              <a:extLst>
                <a:ext uri="{FF2B5EF4-FFF2-40B4-BE49-F238E27FC236}">
                  <a16:creationId xmlns:a16="http://schemas.microsoft.com/office/drawing/2014/main" id="{97A8E1FB-C72C-4D45-BAE3-57BA8B9C4925}"/>
                </a:ext>
              </a:extLst>
            </p:cNvPr>
            <p:cNvSpPr/>
            <p:nvPr/>
          </p:nvSpPr>
          <p:spPr>
            <a:xfrm>
              <a:off x="34203225" y="2452000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　山</a:t>
              </a:r>
            </a:p>
          </p:txBody>
        </p:sp>
        <p:sp>
          <p:nvSpPr>
            <p:cNvPr id="413" name="正方形/長方形 412">
              <a:extLst>
                <a:ext uri="{FF2B5EF4-FFF2-40B4-BE49-F238E27FC236}">
                  <a16:creationId xmlns:a16="http://schemas.microsoft.com/office/drawing/2014/main" id="{86006B64-534C-4C20-B7EB-D196023E8490}"/>
                </a:ext>
              </a:extLst>
            </p:cNvPr>
            <p:cNvSpPr/>
            <p:nvPr/>
          </p:nvSpPr>
          <p:spPr>
            <a:xfrm>
              <a:off x="38073615" y="29952989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静　岡</a:t>
              </a:r>
            </a:p>
          </p:txBody>
        </p:sp>
        <p:sp>
          <p:nvSpPr>
            <p:cNvPr id="414" name="正方形/長方形 413">
              <a:extLst>
                <a:ext uri="{FF2B5EF4-FFF2-40B4-BE49-F238E27FC236}">
                  <a16:creationId xmlns:a16="http://schemas.microsoft.com/office/drawing/2014/main" id="{467EF352-DB2D-48FA-9057-01151941CF76}"/>
                </a:ext>
              </a:extLst>
            </p:cNvPr>
            <p:cNvSpPr/>
            <p:nvPr/>
          </p:nvSpPr>
          <p:spPr>
            <a:xfrm>
              <a:off x="33946796" y="2895865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岐　阜</a:t>
              </a:r>
            </a:p>
          </p:txBody>
        </p:sp>
        <p:sp>
          <p:nvSpPr>
            <p:cNvPr id="415" name="正方形/長方形 414">
              <a:extLst>
                <a:ext uri="{FF2B5EF4-FFF2-40B4-BE49-F238E27FC236}">
                  <a16:creationId xmlns:a16="http://schemas.microsoft.com/office/drawing/2014/main" id="{1A98091F-8CE9-41B5-AC72-01C5B750BEA2}"/>
                </a:ext>
              </a:extLst>
            </p:cNvPr>
            <p:cNvSpPr/>
            <p:nvPr/>
          </p:nvSpPr>
          <p:spPr>
            <a:xfrm>
              <a:off x="34292116" y="30300374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　知</a:t>
              </a:r>
            </a:p>
          </p:txBody>
        </p:sp>
        <p:sp>
          <p:nvSpPr>
            <p:cNvPr id="416" name="正方形/長方形 415">
              <a:extLst>
                <a:ext uri="{FF2B5EF4-FFF2-40B4-BE49-F238E27FC236}">
                  <a16:creationId xmlns:a16="http://schemas.microsoft.com/office/drawing/2014/main" id="{994694CC-7D41-47FA-B3CF-3953EF77A729}"/>
                </a:ext>
              </a:extLst>
            </p:cNvPr>
            <p:cNvSpPr/>
            <p:nvPr/>
          </p:nvSpPr>
          <p:spPr>
            <a:xfrm>
              <a:off x="40175583" y="2823182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　京</a:t>
              </a:r>
            </a:p>
          </p:txBody>
        </p:sp>
        <p:sp>
          <p:nvSpPr>
            <p:cNvPr id="417" name="正方形/長方形 416">
              <a:extLst>
                <a:ext uri="{FF2B5EF4-FFF2-40B4-BE49-F238E27FC236}">
                  <a16:creationId xmlns:a16="http://schemas.microsoft.com/office/drawing/2014/main" id="{29B25E9F-B20F-4A95-9E0F-234FB09E3BAE}"/>
                </a:ext>
              </a:extLst>
            </p:cNvPr>
            <p:cNvSpPr/>
            <p:nvPr/>
          </p:nvSpPr>
          <p:spPr>
            <a:xfrm>
              <a:off x="39781838" y="29265046"/>
              <a:ext cx="1063113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 奈 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216</Words>
  <Application>Microsoft Office PowerPoint</Application>
  <PresentationFormat>ユーザー設定</PresentationFormat>
  <Paragraphs>170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map056_甲信越地方の市区町村地図</dc:title>
  <dc:subject>map056_甲信越地方の市区町村地図</dc:subject>
  <dc:creator>でじけろお</dc:creator>
  <cp:revision>1</cp:revision>
  <dcterms:created xsi:type="dcterms:W3CDTF">2018-05-20T00:31:01Z</dcterms:created>
  <dcterms:modified xsi:type="dcterms:W3CDTF">2022-02-12T11:10:06Z</dcterms:modified>
  <cp:version>1</cp:version>
</cp:coreProperties>
</file>